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.xml" ContentType="application/inkml+xml"/>
  <Override PartName="/ppt/notesSlides/notesSlide15.xml" ContentType="application/vnd.openxmlformats-officedocument.presentationml.notesSlide+xml"/>
  <Override PartName="/ppt/ink/ink5.xml" ContentType="application/inkml+xml"/>
  <Override PartName="/ppt/notesSlides/notesSlide16.xml" ContentType="application/vnd.openxmlformats-officedocument.presentationml.notesSlide+xml"/>
  <Override PartName="/ppt/ink/ink6.xml" ContentType="application/inkml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ink/ink8.xml" ContentType="application/inkml+xml"/>
  <Override PartName="/ppt/notesSlides/notesSlide19.xml" ContentType="application/vnd.openxmlformats-officedocument.presentationml.notesSlide+xml"/>
  <Override PartName="/ppt/ink/ink9.xml" ContentType="application/inkml+xml"/>
  <Override PartName="/ppt/notesSlides/notesSlide20.xml" ContentType="application/vnd.openxmlformats-officedocument.presentationml.notesSlide+xml"/>
  <Override PartName="/ppt/ink/ink1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57" r:id="rId3"/>
    <p:sldId id="298" r:id="rId4"/>
    <p:sldId id="299" r:id="rId5"/>
    <p:sldId id="301" r:id="rId6"/>
    <p:sldId id="307" r:id="rId7"/>
    <p:sldId id="308" r:id="rId8"/>
    <p:sldId id="309" r:id="rId9"/>
    <p:sldId id="306" r:id="rId10"/>
    <p:sldId id="296" r:id="rId11"/>
    <p:sldId id="323" r:id="rId12"/>
    <p:sldId id="300" r:id="rId13"/>
    <p:sldId id="305" r:id="rId14"/>
    <p:sldId id="311" r:id="rId15"/>
    <p:sldId id="310" r:id="rId16"/>
    <p:sldId id="325" r:id="rId17"/>
    <p:sldId id="320" r:id="rId18"/>
    <p:sldId id="324" r:id="rId19"/>
    <p:sldId id="304" r:id="rId20"/>
    <p:sldId id="297" r:id="rId21"/>
    <p:sldId id="321" r:id="rId22"/>
    <p:sldId id="322" r:id="rId23"/>
    <p:sldId id="303" r:id="rId24"/>
    <p:sldId id="294" r:id="rId25"/>
    <p:sldId id="302" r:id="rId26"/>
    <p:sldId id="318" r:id="rId27"/>
    <p:sldId id="275" r:id="rId2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9" autoAdjust="0"/>
  </p:normalViewPr>
  <p:slideViewPr>
    <p:cSldViewPr snapToGrid="0" showGuides="1">
      <p:cViewPr varScale="1">
        <p:scale>
          <a:sx n="84" d="100"/>
          <a:sy n="84" d="100"/>
        </p:scale>
        <p:origin x="786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6:16:3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1521 3713,'-119'-628'232,"28"87"-232,64 189-1000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54:49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24842 7440 713 0,'0'0'263'16,"0"0"-26"-16,0 0-29 16,0 0 16-16,0 0 15 15,0 0-7-15,0 8-15 0,0 19-78 16,0 14-11-1,0 14-24-15,0 20-14 0,-12 8-6 16,-6 16-35-16,-11 24 2 16,-17 24-36-16,-6 21 18 15,6-8-32-15,12-36 13 16,16-29-14-16,7-24 1 16,6 14 9-16,5 10-2 15,0 14-16-15,0-5 19 16,0-8-8-16,0-2 7 15,5-3-9-15,-1-4 0 16,3-1 10-16,-7 1-6 16,0-3-4-16,0 0 0 15,0-2 8-15,-7-2-18 16,-2-3 13-16,4 0-14 0,1-6 11 16,4 0-1-16,-5-4 1 15,5-5-1-15,0 1 3 16,0-5 6-16,0 0-16 15,0-3 20-15,0-2-19 16,0 0 8-16,0-5-4 16,0 1 4-16,5-4 10 15,9 1-12-15,2-1 0 16,-7-1 16-16,0-3-16 16,2-3 25-16,-11-6-11 15,0-4 46-15,0-4-26 16,0-2 16-16,0 5-19 15,0 1-7-15,0 4 6 0,0 1-23 16,0-2 17-16,0-6-22 16,0-8 21-16,0-8-22 15,0-4 2-15,0-3 6 16,0-2-16-16,0 0 7 16,0 0-5-16,14 2-5 15,15-2 20-15,10 3-19 16,11 2 21-16,9 0-18 15,18 3 17-15,12-2-12 16,18 3 2-16,16 2 0 16,15-2 3-16,3 1 4 15,16-6-13-15,0-4 20 16,5 0-30-16,1 0 26 16,-1 0-25-16,-5-4 16 0,4-1-3 15,1 2 1-15,-6 1 0 16,-8 0 1-16,-7-3 12 15,-4-4-26-15,-10-4 17 16,3-4-16-16,-14 1 12 16,6-2 0-16,-3 7 0 15,-1 1 1-15,-7 3-1 16,-2 2 2-16,-11 0-17 16,-21 1 27-16,-13-4-24 15,-14 1-3-15,-7 0 15 16,-9 2-5-16,-4 0 5 15,0 4 0-15,-1 1 0 16,-8 0 5-16,-3 0 4 0,-7-4-18 16,-2-3-20-16,-9-7 23 15,0-8-7-15,0-7 13 16,0-2 0-16,-13-5 12 16,-3-3-12-16,-5-7 7 15,8-4-10-15,-8-15 14 16,8-17-22-16,-3-12 22 15,-3-28-22-15,-6-28 20 16,-4-18-10-16,-5 13 1 16,4 33 0-16,5 34-4 15,2-5 11-15,3-31-14 16,-1-35 19-16,17-17-29 16,4 29 23-16,0 39-13 15,0 38 13-15,9 5-6 0,7-4 0 16,-7-9 0-16,2-5-2 15,-1 5 13-15,-6 1-22 16,1 0 23-16,-1 5-24 16,1 5 20-16,-5 11-8 15,0 16 0-15,0 8 0 16,0 16 8-16,0 3-7 16,0 1-2-16,-9 2 13 15,-5-3-24-15,-7-5-4 16,1-3 2-16,6 0-17 15,-11-3 20-15,7 6 5 16,-11 2 6-16,-1 1-6 16,-11 3 17-16,-7 2-22 15,-2-2 26-15,-9-1-27 0,2-5 20 16,-2 1-10-16,-4-2 2 16,-12-3 0-16,-3 3-1 15,-20 2 7-15,-20 5-4 16,-18 2 4-16,-26 3 19 15,-15 5-10-15,-5-1 26 16,7 1-17-16,7 0 6 16,11-5-15-16,11-3-6 15,-1-2 21-15,15 0-21 16,-2 0 28-16,13 0-22 16,12-4 24-16,2 5-38 15,9 1 26-15,0-1-15 0,5 1 7 16,0-2 7-16,0 2-19 15,4-1 8-15,9 0-6 16,8 2-12-16,4 0 17 16,8 1-19-16,1 0 11 15,-4 4 0-15,-1 2-6 16,-4-1 1-16,-1 1-1 16,-6-1 9-16,12-2-18 15,4 3 23-15,15 0-26 16,15-1 12-16,15 3-12 15,10 0-98-15,4 0-187 16,0 3-248-16,9 9-391 0</inkml:trace>
  <inkml:trace contextRef="#ctx0" brushRef="#br0" timeOffset="2931.8">29733 9309 1264 0,'0'0'518'0,"0"0"-307"0,0 0-40 15,0 0 41-15,0 0-33 16,0 0-30-16,0 0-67 16,-9-138-17-16,9 85-9 15,0-9 16-15,0-8 18 16,0-5 4-16,0-2 7 16,0 1-47-16,0-2 14 15,-12 1-38-15,3 1 8 16,-5-2-29-16,-1 4 13 0,1 1-16 15,3 9-6 1,1 11 8-16,6 12 1 0,4 12-9 16,0 7 6-16,0 10 12 15,0 8-11-15,0-1 13 16,0 5-19-16,0-3 1 16,0 1 7-16,0-3-3 15,0-1-12-15,4 0 12 16,1 1-15-16,6 0 19 15,3 5-20-15,2 0 8 16,7 0 2-16,2 0 0 16,9 0 0-16,0 0-1 15,0 0-5-15,11 0 6 16,-1 0-27-16,10 0 25 16,10-2-13-16,4-1 14 15,12 3-19-15,-3 0 19 0,7 0 0 16,-11 0-7-16,0 0-1 15,-10 3-2-15,-8-3 10 16,-10 0-11-16,-6 0 4 16,-9 0 10-16,-1 0-4 15,-6 0 3-15,-3 0-1 16,1 0 4-16,-8 0 4 16,-3-5-16-16,1 3 11 15,-7-3-13-15,-4 3 16 16,0-1-12-16,5 2 7 15,-5 1-1-15,0 0 0 16,5 0 8-16,-5 0-13 16,4 0 11-16,7-4-12 0,3-1 5 15,2-2-10-15,2-1 7 16,3 2-2-16,-1 3-12 16,3 3 18-16,6 0-6 15,6 0 13-15,10 0-14 16,3 0 16-16,6-2-21 15,-4-5-26-15,-6-3-24 16,-10 3-13-16,-9 0 39 16,-12 2 18-16,-1 2 12 15,-8 3-3-15,5 0 18 16,0 0-21-16,-2 0 25 16,2 0-22-16,-4 3 17 15,-5-1-8-15,4-2 0 0,-4 3 0 16,0-1 3-1,0 2 3-15,5-3-11 0,-5 4 17 16,0 0-19-16,5 2 19 16,-5 2-8-16,6 6-3 15,-1 4 18-15,9 7-2 16,6 8 2-16,5 10 20 16,5 4-7-16,-1 2 8 15,-2 5-13-15,-6 3 15 16,-5 0-36-16,-7 0 10 15,-5 2-9-15,1 5-6 16,-5 3 19-16,0 3-20 16,0 4 0-16,5-3 9 0,6-4-2 15,-2-13 1 1,0-7 4-16,3-7-11 0,-3-7 14 16,0 0-8-16,-5-6-7 15,-4-1 12-15,0-6-6 16,0-4-6-16,0-8 10 15,0-1-4-15,0-5 0 16,0 2 5-16,0-1 4 16,-9 6 0-16,-4-1 7 15,-3 6-21-15,-5 2 7 16,-2 4 4-16,-11 1-23 16,-7-2 25-16,3-2-15 15,-1-3 2-15,-6-5 15 16,1-3-8-16,-3 3-7 15,-19-1 19-15,-7 5-18 0,-9 3 14 16,-11 5-14-16,-12-1 11 16,-11-3-4-16,-7-4-3 15,-11-7-4-15,-7-5 17 16,-6-2 20-16,1 0-18 16,3-14 29-16,11-3-35 15,14 0 19-15,29 3-32 16,25 4 12-16,30 6-13 15,21 1 6-15,8 3-7 16,5 0-15-16,0 0 1 0,0 0-56 16,9-2 23-1,25 2-59-15,5 0-64 16,6-3-149-16,24 3-174 0,-15 0-150 16,-11 0-311-16</inkml:trace>
  <inkml:trace contextRef="#ctx0" brushRef="#br0" timeOffset="4765.12">1405 18089 897 0,'0'0'394'0,"0"0"-223"15,0 0 47-15,0 0 0 16,0 0 2-16,0 0-49 16,5-173-15-16,-5 87-39 15,0-52-29-15,0-62 3 16,0-35-27-16,0-11 3 16,0 5-27-16,-9 42 11 15,-25 28-40-15,-10 48 8 16,-1 32-8-16,11 26 13 0,0 12 44 15,0 0-14 1,-12-2 6-16,3-3-31 0,4 14 26 16,10 13-46-16,8 5 10 15,12 14-18-15,9 7 7 16,0 1-8-16,0 4 0 16,30 0 2-16,17 0 7 15,17 0 0-15,16 0-9 16,13 0-1-16,25 0-42 15,14 0-21-15,20 0-8 16,5 0-9-16,-4 4 15 16,-12 10 17-16,-14 3 48 15,-25-5-5-15,-22-2-3 16,-26-3 13-16,-15-2-10 16,-9-1 12-16,-1 1-2 0,1 2-4 15,4 13 0 1,9 8 3-16,-4 19 5 0,6 8-14 15,3 7 18-15,-3 13-21 16,3 7 18-16,2 4-8 16,-7 10-1-16,3 27 1 15,-7 22 0-15,-10 26 8 16,-11-15-15-16,-2-33 17 16,-2-37-22-16,-3-16 19 15,3 5-10-15,6 9 3 16,5 7-1-16,-2-8 0 15,-2-14 1-15,-8-6 6 16,-6-13 0-16,-7-10 17 0,0-1 10 16,-25-7 80-1,-30-6-34-15,-22-4 5 0,-23-10-7 16,-27-3-5-16,-23-9 26 16,-23 0-18-16,-18-4 9 15,-5-13-45-15,5-5 14 16,14 3-46-16,25 8 16 15,36-2-29-15,22 4 0 16,35-2-18-16,25-1-135 16,34-28-333-16,14-4-143 15,36-6-375-15</inkml:trace>
  <inkml:trace contextRef="#ctx0" brushRef="#br0" timeOffset="6166.75">1485 15675 962 0,'0'0'714'16,"0"0"-347"-16,0 0-81 15,0 0 24-15,0 0-147 16,29 178-78-16,1-33-15 15,9 43-16-15,-10 26-2 16,-11-10-19-16,-2-16 24 16,-16-29-42-16,9-8 9 15,-9-28-16-15,5-27 1 16,-1-21 1-16,3-5 0 0,2 11-10 16,5 10 0-16,6 6-11 15,-6-8 17-15,7-14-16 16,-6-15 20-16,-1-7-23 15,-5-15 20-15,3-6-7 16,-8-6 0-16,5 0 0 16,0-1-2-16,7-1 8 15,-7 0-16-15,3-5 19 16,-3-6-23-16,0 1 22 16,-5-13-16-16,-4 5 2 15,0-6 0-15,0 0-7 16,5 0 11-16,2 5-11 0,6-1 26 15,8 1-26-15,-3 0 25 16,16-3-24-16,7-2 4 16,18 5 8-16,19 0-1 15,15 3 1-15,9-4-1 16,16 6 7-16,10-5-11 16,4-5 13-16,11 0-16 15,14 0 7-15,0-10-5 16,0-7 0-16,-21 3 6 15,-13-3-11-15,-21 5 1 16,-18-4 4-16,-20 1-5 16,-21-8 2-16,-18-3-34 15,-4-5 43-15,-17-12 0 16,-4-17 6-16,0-10 0 16,0-41-5-16,0-45 5 0,0-54 0 15,0-26 6-15,0 6-12 16,0 22 1-16,0 40 8 15,0 19-10-15,0 31 2 16,0 27 5-16,0 16-6 16,0 10 1-16,5-5 4 15,4-9 4-15,2-1-5 16,-11 15 16-16,0 7 41 16,0 10-28-16,-16 5 3 15,-13 5-18-15,-1 4-12 16,1 8 3-16,10 4-3 15,-1 12 3-15,11 1-7 16,-3 7 30-16,-6-1-17 0,-2 3 29 16,-19-2-31-16,-15-8 17 15,-15 0-13-15,-24-2-7 16,-30-4 16-16,-22 1-25 16,-28 3 25-16,-23 7-16 15,-15 1 40-15,-14 4-41 16,-5 0 19-16,5 4-8 15,9 7 20-15,18 5 0 16,32 0-39-16,34-11-2 16,44 3 0-16,33-6-17 15,37 5-104-15,18-2-85 16,4 26-167-16,46-4-238 0,3 1-146 16</inkml:trace>
  <inkml:trace contextRef="#ctx0" brushRef="#br0" timeOffset="7468.52">2676 17189 560 0,'0'0'738'16,"0"0"-399"-16,0 0-95 15,0 0-5-15,0 0-87 16,0 0-62-16,0 0-35 16,-29-17 44-16,29-16 49 15,0-25-22-15,0-33 1 16,0-44-11-16,0-53 26 16,0-21-64-16,9-6-5 15,0 13-28-15,-9 41-11 16,0 37-5-16,0 39-20 15,0 37 16-15,0 21 19 16,-14 1 53-16,-2-1-31 16,3-4-6-16,-3 7-49 0,2 2 8 15,5-2-13-15,-7 7-6 16,12 0 0-16,-1 8 8 16,5 4-19-16,0 5 4 15,0 0 6-15,9 0-8 16,25 0 9-16,12 9 0 15,11 3 7-15,13 2-7 16,7-8-7-16,8-1-2 16,3-5-32-16,-1 0 13 15,6-11-55-15,5-10 26 16,2 5-25-16,2-1 34 16,5 7 27-16,-3 5 6 0,-6 0 15 15,-5-4-3-15,-6-3-7 16,-8-3-1-16,-6-2 10 15,-9 1-18-15,-5 4 19 16,5 7-9-16,-5 0 9 16,-5 5 0-16,-1 0 0 15,-8 0-9-15,-6 0 18 16,-5 0-18-16,-5 0 7 16,-8 0 1-16,4 0-18 15,-7 0 18-15,3 10-8 16,-3 11 0-16,7 3-1 15,0 12-11-15,9 6 21 16,5 18-9-16,1 14 0 16,8 13 8-16,2 15-8 15,3 20 16-15,-8-4-7 0,3-1 0 16,-3 18 0-16,3 4-7 16,11 33 20-16,0 6-22 15,-4-29 20-15,-17-41-17 16,-13-33 13-16,0-13-5 15,-2 8-2-15,2 2 0 16,0 2 1-16,-11-16 5 16,-10-9 16-16,-4-11-14 15,0-7 40-15,0 0-20 16,0-9 15-16,0 1 5 16,-13-8 9-16,-17-4-24 15,-8 0 0-15,-26-1 21 16,-20-5-30-16,-19-3 21 0,-33-2-27 15,-28 0 41-15,-61 0-14 16,-73 0 9-16,-61-12-14 16,27-9 5-16,73 0-1 15,86 3-28-15,71-1 25 16,-7 2-41-16,11 0 7 16,9-2 1-16,32 7-16 15,23-5-40-15,18 7-81 16,16-33-180-16,16 5-225 15,23-10-260-15</inkml:trace>
  <inkml:trace contextRef="#ctx0" brushRef="#br0" timeOffset="15032.62">3395 12925 697 0,'0'0'306'0,"0"0"-35"16,0 0-52-16,0 0-65 15,0 0-15-15,0 0-28 16,0-7-11-16,0 5 12 15,0-1-47-15,0-2 16 16,29 3 5-16,17-8 21 16,2 3-37-16,6 2-5 15,10-5-32-15,0 6 16 16,4-1-20-16,0 3-28 16,2-5 15-16,-6 1-4 15,0-1-23-15,4 0 26 16,0 2-22-16,0 0 16 15,7 3-8-15,-2 2 5 0,5 0-6 16,1 0 1-16,-2 0 10 16,-2 0-20-16,3 0 24 15,-3 2-24-15,-7 1 18 16,0-3-15-16,-9 0 12 16,0 0-3-16,-11 0-3 15,7 0 0-15,-7 0-4 16,6 0 17-16,1 0-25 15,4 0 26-15,0 0-10 16,-7 0-2-16,7 0-2 16,0 0 1-16,-4 0-1 15,-3 0 9-15,3 0-3 0,-1 0-12 16,1 0 16-16,-3-3-22 16,7 3 24-16,-4 0-10 15,4 0-1-15,-7 0 7 16,8-2-8-16,-6-1 1 15,-4-1-2-15,2-1 19 16,8 1-35-16,3 1 31 16,1 1-20-16,4 2 12 15,7 0 4-15,-7 0 4 16,-4 0-2-16,-5 0-3 16,-4 0 1-16,-7 0-16 15,2 0 23-15,-3 0-32 16,3 2 30-16,5 1-14 0,-3 1 0 15,3 3 15-15,-7 3-6 16,2-3-9-16,-16-2 16 16,-5-3-17-16,-8 1 19 15,-8-3-13-15,-4 0-4 16,-9 0 4-16,7 0-6 16,-7 0 0-16,5 0 2 15,-1 2 5-15,1-2-1 16,-1 0 3-16,-4 2 2 15,5-2-13-15,-5 0 16 16,0 0-14-16,0 0 6 16,0 0-12-16,-48 0-78 15,3 0-188-15,2 0-387 0</inkml:trace>
  <inkml:trace contextRef="#ctx0" brushRef="#br0" timeOffset="16769.62">10680 13004 1094 0,'0'0'496'15,"0"0"-290"-15,0 0 9 16,0 0-16-16,0 0 0 15,0 0-16-15,0 0-11 16,78 0-40-16,-38 3-18 16,13-3-21-16,15 0-47 15,21 0 28-15,20 2-37 0,18 6 22 16,14-1-30 0,7 3 31-16,4-1-36 0,5 0 20 15,-5 1-22-15,-6 3 1 16,-3-4 25-16,-11 1-26 15,-5-1 19-15,-8 1-32 16,-8-1 23-16,3-1-31 16,-3-3 17-16,3 2-18 15,0-7 13-15,-3 0-10 16,-2 0 5-16,-2 0 2 16,2 0-1-16,-11 0 0 15,4 0 3-15,-4 0-4 0,-5 0-1 16,5 0 5-16,-5 0 3 15,-9 0-4-15,-2 0 23 16,-7 0-34-16,-6 0 22 16,-6 0-10-16,1 0 7 15,0 0-18-15,-1 0 32 16,1 0-16-16,-5-5 34 16,-11 5-18-16,-3 0-20 15,-15 0 39-15,-12 0-52 16,-7 0 0-16,-11 0 0 15,0 0 0-15,0 0 0 16,0 0 0-16,-41 0-107 16,-6 0-104-16,-37-2-319 0,20-1-314 15,9 1-1224-15</inkml:trace>
  <inkml:trace contextRef="#ctx0" brushRef="#br0" timeOffset="18897.88">18095 12910 1228 0,'0'0'577'16,"0"0"-200"-16,0 0-63 0,0 0-6 15,0 0 2 1,0 0-84-16,0 0-39 0,325 18-68 16,-209-12-22-16,28-3-62 15,17-3 20-15,21 0-54 16,13 0 32-16,12-3-32 16,-2-1 31-16,6 2-5 15,-10 2-8-15,-10 0 32 16,-10 0-42-16,-8 11 32 15,-11 5-40-15,-10-10 36 16,-6 3-26-16,-15-3-11 16,-3-1 0-16,-5-3 0 15,-10 0 0-15,-6 1 0 16,-9 4 0-16,-5 0 0 16,-4 3 0-16,-10 2 0 0,-10-7 0 15,-10 2 0-15,-7 0 0 16,-6-5 0-16,-12 1 0 15,-5-1 0-15,1-2 0 16,-5 0 0-16,9 0 0 16,0 0 0-16,5 0 0 15,-1 0 0-15,8 2 0 16,-8 3 0-16,-8-2 0 16,-5-1 0-16,-11 1 0 15,-10-3 0-15,1 0 0 16,-5 0 0-16,0 0 0 15,0 0 0-15,-30 0 0 16,-4 0-47-16,-5 7-121 0,5-2-81 16,-9 9-272-1,14 0-100-15,4 1-672 0</inkml:trace>
  <inkml:trace contextRef="#ctx0" brushRef="#br0" timeOffset="26867.13">23875 18243 1490 0,'0'0'376'0,"0"0"-59"16,0 0-36-16,0 0-17 15,0 0-40-15,0 0-111 0,-4-4-21 16,122 8 16-16,39 6 35 15,34-9-38-15,29-1 3 16,49 0-39-16,44-11-12 16,47-20-22-16,10 0-28 15,-15 7 25-15,-23 14-32 16,-23 5 3-16,1 5 7 16,-17 0-8-16,-9 0 7 15,-43 0-9-15,-45 0 0 16,-44-12 2-16,-4-3 35 15,22 3-26-15,37-2 37 16,28 7-41-16,-6 7 41 16,3 0-37-16,-16 0 19 15,-25 12-21-15,-20 6 13 0,-35 0-9 16,-18-1-12-16,-24-3 2 16,-31-7 6-16,-17 4-18 15,-28-9 18-15,-18-2-21 16,0 0-77-16,-64 0-43 15,-43 0-136-15,-147-34-116 16,17 2-211-16,8-1-561 0</inkml:trace>
  <inkml:trace contextRef="#ctx0" brushRef="#br0" timeOffset="28217.19">4086 15134 1455 0,'0'0'391'0,"0"0"-88"15,0 0-1-15,0 0-16 16,0 0-47-16,0 0-30 16,0 0-140-16,80-19 55 15,42 14-55-15,24 3 18 16,31-4-43-16,14 6 26 16,9 0-5-16,16 0-5 15,-4 0-2-15,-5 6-31 16,-16-4 13-16,-21 1-39 15,-26-3 25-15,-33 0-18 16,-27 0 11-16,-29 0-19 0,-21 0 18 16,-21 0-5-1,-13 0-12-15,0 0 31 0,0 0-32 16,0 0 21-16,0 0-10 16,0 0-22-16,0 0-43 15,0 7-103-15,0 2-394 16,5 9-320-16</inkml:trace>
  <inkml:trace contextRef="#ctx0" brushRef="#br0" timeOffset="28899.14">11547 15521 1505 0,'0'0'373'15,"0"0"-38"-15,0 0 42 0,284-26-51 16,-107 26-7-16,57 0-49 15,66 0-68-15,44 0-68 16,-30 5-53-16,-64-5 6 16,-68 0-65-16,-50 0 43 15,8 0-65-15,13 0 0 16,4 5 0-16,-30 0 0 16,-18-3 0-16,-27 3 0 15,-23-1 0-15,-20-4 0 16,-19 0 0-16,-11 0 0 15,-9 0 0-15,0 0-81 16,0 0-29-16,0 5-80 16,0 0-71-16,16 7-105 15,14-2-388-15,4 2-242 0</inkml:trace>
  <inkml:trace contextRef="#ctx0" brushRef="#br0" timeOffset="29514.54">17979 15574 1612 0,'0'0'393'15,"0"0"86"-15,250 0-212 16,-29 0 9-16,86 17-69 16,61 15-16-16,5-6-51 15,-68-4-22-15,-91-12-20 16,-80-4-40-16,-27-1-2 16,6-1-49-16,10 2 11 15,4 1 0-15,-20-2-30 16,-14 1 29-16,-24-2-34 15,-15-4 11-15,-20 2-39 0,-13-2-58 16,-8 0-139-16,-13-2-107 16,0-13-251-16,0 2-53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56:34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9116 15696 763 0,'0'0'981'16,"0"0"-493"-16,0 0-223 15,0 0-15-15,0 0 7 0,0 0-49 16,-141-9-30-1,150 9-61-15,45 0 62 0,33 5-32 16,27 12-3-16,22 0-68 16,16 4-33-16,17-1-43 15,6-7 0-15,7-9 0 16,0-4 0-16,-3 0 0 16,3 0 0-16,-5 0 0 15,5 0 0-15,3 0 0 16,-4 0 0-16,6 9 0 15,-5 3 0-15,-12-2 0 16,-13-9 0-16,-14-1 0 16,-11 0 0-16,-13 0 0 15,-13 0 0-15,-8 4 0 0,-5 3 0 16,-4 8 0-16,0-4 0 16,-12 6 0-16,-6-2 0 15,-8-3 0-15,-15-7 0 16,-14 4 0-16,-9-9 0 15,-16 0 0-15,-4 2 0 16,-5-2 0-16,0 0 0 16,0 0 0-16,0 0 0 15,0 0 0-15,-39 0-171 16,-43-16-381-16,3-16-240 16,1-1-650-16</inkml:trace>
  <inkml:trace contextRef="#ctx0" brushRef="#br0" timeOffset="2550.69">7190 9061 780 0,'0'0'503'0,"0"0"-291"16,0 0 15-16,0 0-32 15,0 0 12-15,0 0-63 16,0 0-16-16,0-15 10 0,-9-11-4 16,2-10-8-16,7-10 3 15,-5-7 31-15,5-7-54 16,0-5 20-16,0-2-42 16,0-6 24-16,0-4-36 15,0-5-18-15,0-4-20 16,21-2-14-16,-1 1 13 15,-1-1-18-15,1 7 36 16,-2-1-41-16,3 3 31 16,4-2-35-16,0 0 3 15,-3 2-8-15,8-1 10 16,-5 6-9-16,-5 7 5 16,-1 6-8-16,-8 9 16 15,-6 8-27-15,4 8 28 16,-5 2-28-16,1 0 20 0,6-2-9 15,-6 0 1-15,-1-5 0 16,-4 3 0-16,0 0 12 16,0 6-23-16,0 3 29 15,0 7-34-15,0 4 34 16,0-2-27-16,0 3 10 16,-4 1-1-16,-5-2 0 15,2-3 6-15,-2 0-13 16,4-4-1-16,5-1-1 15,-4 2-3-15,-1 4 3 16,5 4-9-16,-5 7 17 16,5 3-6-16,0 4 6 15,0 2 1-15,0 0-25 0,0 0 23 16,0 0-10-16,0-5 6 16,-6-2-3-16,6-3 2 15,-5 1-13-15,1-1 20 16,4 3-1-16,0 4 1 15,0 2 0-15,0 1-4 16,0 0-2-16,0 0-26 16,0 0 22-16,0 0-17 15,0 0 18-15,0 0 6 16,0 0 3-16,15 0 0 16,24 0 1-16,13 0 0 15,19 9 13-15,6 5-22 0,7-2 22 16,5 0-28-16,-7-2 22 15,2-5-17-15,0-5 6 16,-7 0 2-16,-4 0-8 16,2 0-28-16,-2-8 16 15,-5 1-45-15,0 5 33 16,-8 2-12-16,-6 0 37 16,-4 0-19-16,-7 0 15 15,1 0-19-15,-4 0-8 16,-5 0 3-16,-1-3-24 15,4 1 39-15,1 2-34 16,6 0 54-16,-1 0-8 16,-6 0 3-16,3 2 12 0,-7 5-4 15,-11-2-2 1,-7-2 1-16,-7 0 6 0,-9-1-6 16,5 2 7-1,-5 3 2-15,6 5-7 0,-6 5 6 16,5 3-8-16,0 3 0 15,-1 4 10-15,1 8 5 16,-1 2-15-16,1 9 22 16,2 6-22-16,-7 12 32 15,0 5-5-15,0 8 35 16,0 1-38-16,0 3 2 16,-7-1-7-16,-11-4-1 15,2 2 22-15,-3-5-35 16,8 0 18-16,2-1-14 15,4-4-14-15,5 0 13 0,0-1-17 16,0-3 14-16,0-2-6 16,0-2 0-16,0 0 1 15,0-3-5-15,-9-7 17 16,-2-2-23-16,-3-2 28 16,-2-5-30-16,3 0 19 15,-3 0-7-15,2-5 0 16,1 0 0-16,1-2 0 15,3-5 9-15,0-1-24 16,2-2 30-16,3 1-30 16,-1-2 29-16,1-3-28 15,-6-4 16-15,-1-1-2 0,2 1 4 16,-5-2-2-16,-6-2-4 16,-1 1 10-16,-1 0-2 15,1-4-5-15,1-2 52 16,2 4-46-16,-3-4 23 15,1-1-22-15,-3-3 16 16,-11-5 9-16,-12 0-15 16,-17-7 30-16,-15-15-27 15,-10-4 36-15,-10-1-33 16,5 3 21-16,4 2-44 16,9 5 14-16,24 2-15 15,10 7-54-15,21 1-113 16,16-4-187-16,9-8-153 15,20 0-260-15,24 1-559 0</inkml:trace>
  <inkml:trace contextRef="#ctx0" brushRef="#br0" timeOffset="4186.56">9375 8918 568 0,'0'0'244'16,"0"0"-71"-16,0 0 4 15,0 0 27-15,0 0-27 16,0 0 7-16,0 0-69 15,-64 46-17-15,60-46 6 0,-1 0-10 16,5-21 27-16,0-11 27 16,0-6-32-16,0-12 15 15,0-3-3-15,0-7-14 16,9-8 12-16,12-2-43 16,-1-9 21-16,-2-7-35 15,7-6 20-15,0-7-32 16,1-1 15-16,-8 0-34 15,-7 4 1-15,-6 4-8 16,-5 6-17-16,0 4 4 16,0 3-9-16,0 5 1 15,0-2 1-15,0 10-7 16,4 1 2-16,10 5-1 16,-3 6 4-16,-2 6-9 0,-4 8 20 15,-5 5-19-15,0 6 17 16,0 6-10-16,0 5-4 15,0 9 8-15,0 2-13 16,0 7 2-16,0 0-2 16,4 0-4-16,1 0-8 15,6-3-1-15,-2-6 28 16,5-1-17-16,2-4 13 16,-2-1-8-16,6 1 7 15,1-1-10-15,1-2 1 16,8 3 0-16,-1-6 0 15,1 1 10-15,-1-4-17 0,-4 1 22 16,-4 0-29 0,-7 6 29-16,-5-2-22 0,-2 6 14 15,-7 0-7-15,4 3 5 16,-4-3-4-16,0 0-2 16,5 2 13-16,4 0-26 15,0 0 16-15,2 4-14 16,7-1 2-16,-2 2 9 15,9-3 2-15,-7 4 4 16,12-5-5-16,0 5 1 16,8-3-13-16,12 3 26 15,5-2-28-15,2 4 20 16,13 0-15-16,-6 0 15 16,9-1-6-16,-5-2 0 15,7 4 1-15,2-5-7 0,7 6 18 16,-2 0-24-16,7 0 29 15,-5 19-28-15,5 4 22 16,-7 3-17-16,-3-5 15 16,-2-4-10-16,-2-5 1 15,-6-7-12-15,-6 0 0 16,-4-3 13-16,-6 0-11 16,-8 1 20-16,-6 1-22 15,-5 1 13-15,-4-2-2 16,-10 1 1-16,-2-1-13 15,-2-1 13-15,-2 3-12 16,-3 2 2-16,-2 3 10 0,5 9-14 16,-10 5 23-16,8 15-18 15,-8 11 18-15,5 10-7 16,-4 15-2-16,-5 7 1 16,7 5-12-16,-7 1 26 15,0 2-30-15,0-4 30 16,0-1-24-16,0-4 17 15,4-1-9-15,-4-1 1 16,0-4 0-16,0 0 0 16,0-3 9-16,0-1-24 15,0 0 27-15,-20-4-29 16,-10-2 29-16,1 0-22 16,-1-5 19-16,1-2-9 0,6-3 0 15,-2-4 1-15,4-6-7 16,3-4 15-16,2-3-18 15,-4-3 24-15,2-2-29 16,2-1 22-16,-2 1-9 16,-3 5 1-16,1 4 0 15,1 6 0-15,-1-1 9 16,6 0-22-16,3-4 28 16,2-9-33-16,0-8 33 15,0-9-32-15,-7-7 18 16,-9-3-2-16,-9 0 0 15,-14-3 1-15,-16 4 30 16,-11-1-30-16,-18 0 16 16,-14-2-2-16,-16-2 2 15,-13-1-16-15,-7-2 30 0,-5 0-17 16,11 0 17-16,15 0-10 16,15-2-13-16,23-13-11 15,20 0 16-15,16 1-24 16,19 2-59-16,13 3-115 15,11 9-178-15,5 0-251 16,-4 17-642-16</inkml:trace>
  <inkml:trace contextRef="#ctx0" brushRef="#br0" timeOffset="6401.02">7254 11652 844 0,'0'0'414'0,"0"0"-96"16,0 0-139-16,-55-132-8 15,46 77-48-15,4-8-27 16,1-12 7-16,4-9-41 16,0-5 39-16,0-5-34 15,0 3 31-15,-7-1-15 16,-7 8 11-16,1 10-25 16,-12 9 10-16,0 7-30 0,0 12-23 15,-5 3 11-15,0 2-37 16,8 0 14-16,-8 0-7 15,10-4-7-15,6-4 9 16,-2-2-9-16,12-4 0 16,-1 2 0-16,-6 0 0 15,11 5 13-15,-5 3-18 16,5 4 17-16,0-3-22 16,0 1 23-16,0-3-14 15,0-4 2-15,0 2 8 16,0 0 14-16,0 6-2 15,0 9 36-15,0 9-26 16,0 7 22-16,0 0-53 0,0 3 20 16,0-3-13-16,0-2-7 15,12-8 0-15,1 1 0 16,-4-3 0-16,7 0 14 16,2 8-26-16,-2 6 18 15,5 6-12-15,1 4-20 16,8 2 26-16,0 3 0 15,8 0 14-15,3-2-14 16,-2-5 6-16,0-1-9 16,6-2 10-16,7 1-13 15,7 0 21-15,10 1-21 16,10 6 8-16,-1 2-2 0,10 0 0 16,-4 0 1-16,5 0 1 15,-12 0 10-15,3-2-23 16,-7-3 28-16,-5-3-34 15,11 5 34-15,-1 3-32 16,6 0 16-16,-2 0-1 16,2 0 0-16,-5 0 1 15,-6 3-10-15,-14-3-8 16,-6 0 5-16,-8 0-40 16,-11-7 34-16,0-3-30 15,-9 3 28-15,-6 2-8 16,6 3 13-16,-10 2 3 15,-1 0-5-15,2 0 7 16,-7 0 20-16,5 0-14 16,-7 0 14-16,2 5-10 0,-5 4 6 15,5 5 0-15,3-1-5 16,-3 4 0-16,0-1 0 16,2 4 11-16,3 2-24 15,-5 4 27-15,2 5-21 16,3 10 15-16,-5 7 9 15,2 9 15-15,-1 7 27 16,-1 5 1-16,-3 3-28 16,-1 8 9-16,-5 4-41 15,0 3 4-15,5 6 10 16,-1 1-21-16,1-1 7 16,-1-3-1-16,-4-3 6 15,0-4-6-15,0 3 0 0,0-7 13 16,0 0-23-16,-13-2 23 15,3-4-23-15,-1-9 16 16,7-2-12-16,4-13 10 16,0-6-4-16,0-6 0 15,0-11 6-15,0-7-21 16,0-4 29-16,0-3-28 16,0-3 26-16,0 3-27 15,0 3 17-15,0 6-2 16,0 9 0-16,0 0 0 15,0 7-1-15,9-5 13 16,-3-6-28-16,-1-7 29 0,0-4-28 16,-5-8 16-16,0-3-2 15,0 4 2-15,0 1 1 16,0 8-2-16,-10 2 0 16,-19 3-6-16,-7-3 18 15,-8 0-24-15,-15-7 24 16,-9-5-9-16,-16-7-1 15,-14 0 44-15,-25 0 7 16,-9-19 7-16,-9 0 1 16,-2-5-25-16,16 3 2 15,20 1-26-15,27 3-24 16,33 3 7-16,31-1-83 16,16 3-149-16,50-4-94 15,27 1-298-15,3 1-317 0</inkml:trace>
  <inkml:trace contextRef="#ctx0" brushRef="#br0" timeOffset="7835.91">9548 11426 312 0,'0'0'909'0,"0"0"-645"16,0 0-29-16,0 0-72 15,0 0-42-15,0 0-27 16,0 0-11-16,48-142 58 0,-28 96-7 15,-6-7 73-15,-7-11-27 16,-3-14 10-16,-4-10-12 16,0-28-22-16,0-31-30 15,9-24-47-15,16-11 1 16,9 15-49-16,-4 35 20 16,-10 38-42-16,-6 26 33 15,-5 6-42-15,-4-8 32 16,1-7-7-16,-6-9 8 15,0 4 0-15,0 5-31 16,0 5 20-16,-11 6-11 16,2 6-13-16,0 15 17 15,9 9-19-15,-5 12 11 16,5 12-7-16,0 7 0 0,0 5-7 16,0 0-1-16,0 0 11 15,0-2-19-15,0-2 32 16,0 3-25-16,0 1 23 15,0 0-16-15,0 0 2 16,0 0-1-16,14 0-9 16,0 0 10-16,11 0 1 15,4 1 14-15,5 5-30 16,0-6 30-16,16 2-27 16,5-2 18-16,9 0-6 15,4 5 0-15,14 2 6 0,6 3-3 16,1 5 5-1,4-6-16-15,5-2 14 0,-5-7-21 16,1 0 9-16,-1-4 5 16,0-11-13-16,-4 3 14 15,-7 7 0-15,-7 3 1 16,-12 2-13-16,-4 0 30 16,-11 0-36-16,-2 0 33 15,-8 0-28-15,-4 0 19 16,-4 2-6-16,4-2 0 15,-9 5 0-15,5 2-3 16,-8 5 16-16,3 3-25 16,-4 6 30-16,-1 1-31 15,-2 2 25-15,-8 3-14 16,1 1 4-16,-2 9 2 0,-4 3-4 16,-1 13 11-16,3 12-25 15,-3 7 32-15,6 13-36 16,-1 1 26-16,2 6-25 15,-2-1 10-15,0 1 7 16,3-1 0-16,-3 3-1 16,-5 3-10-16,-4-4 22 15,0 3-22-15,0-2 22 16,0 0-26-16,0-5 27 16,0-5-21-16,-4-7 18 15,-5-5-9-15,-7-4 0 16,7-8 1-16,-3-2-11 15,3-5 25-15,0-3-35 16,4-2 37-16,5-5-35 0,0-1 25 16,0-6-7-16,0-3 0 15,0-1 1-15,0-6-2 16,0 1 13-16,0-6-29 16,0-4 32-16,-4-5-31 15,-12 0 20-15,-4-2-5 16,-8-1 2-16,-1 3 10 15,-12 0-11-15,2-2 7 16,-9 0-7-16,-15-6 9 16,-17-4-6-16,-18 0 11 15,-24 0 7-15,-26-16-21 16,-18-4 31-16,-25-4-7 16,-9-2-4-16,-3 0 5 0,12-4-5 15,21 2-40 1,31 3 40-16,41 4-47 0,35 7 13 15,33 1-32-15,30 4-101 16,0-6-119-16,80-18-117 16,8 2-308-16,-10-1-194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19:30.20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15635 56 61 0,'0'0'0'0</inkml:trace>
  <inkml:trace contextRef="#ctx0" brushRef="#br0" timeOffset="32349.54">8425 3909 224 0,'0'0'1217'0,"0"0"-946"0,0 0-42 16,0-15 2-16,11 13 43 16,-2 2-50-16,-4 0 12 15,4 0-69-15,-5 9-18 16,8 11-43-16,1 6-18 16,-1 3-37-16,-8 4-39 15,5 4 8-15,0 1-14 16,-4-2-3-16,2-2 6 15,-3-2-9-15,-4-6 1 16,0-5-1-16,0-4 12 16,0-4-12-16,0-4 2 0,0-4 7 15,0-1-17 1,-4-1 22-16,-3-1-28 0,2 3-4 16,1 0-31-16,-1 2-62 15,5 0-43-15,0 3-60 16,0-2-40-16,0-1-75 15,0-5-59-15,0-2-1 16,0 0-288-16</inkml:trace>
  <inkml:trace contextRef="#ctx0" brushRef="#br0" timeOffset="33515.03">8336 3829 758 0,'0'0'630'16,"0"0"-375"-16,0 0-70 0,0 0 27 15,0 0-39 1,0 0-45-16,0 0 6 0,104 19 19 16,-56-1-85-16,2-2-12 15,-11 3-55-15,-5-1 23 16,-4-2-23-16,-5-2 1 16,0 1 0-16,-7-3 7 15,2-2-18-15,-6-3 18 16,-3-2-15-16,3 3 18 15,-5-5-24-15,7 5 16 16,-2 2-5-16,1-3 1 16,4 0 0-16,-8-2-6 0,-2-5-7 15,-9 0 13 1,5 0-39-16,-5 0 31 0,0 0 8 16,0 0 14-16,0 0-8 15,0-5 4-15,4 0 2 16,-4-2-10-16,7-5 4 15,-2 1 4-15,-5-4-17 16,4-2 17-16,5 0-15 16,0-2 13-16,3-3-5 15,6 0-2-15,-2-2 38 16,2 2-18-16,-7 6-21 16,-2 4 3-16,1 5 4 15,1 2-14-15,-7 2 7 16,1 1-8-16,0-1-2 15,-1 3 9-15,-4 0 0 0,5 0 1 16,-5 0 0-16,0 0 1 16,0 0 22-16,0 3-23 15,0 7 10-15,0-1-2 16,0 5-6-16,0 1-1 16,0 2-1-16,6 2 0 15,-6 3 2-15,5 2-5 16,0 2 16-16,-1 1-26 15,1 1 26-15,-5 4-25 16,0-1 14-16,0-5-2 16,0-2 1-16,0-1 0 15,0-7 12-15,0-4-7 16,0 3 6-16,0-7-6 0,0 3-6 16,4-2 8-1,3-2-14-15,-2-2 12 0,-1 3-6 16,1-3 0-16,-1-3 0 15,-4 3-4-15,5-3 4 16,-5-2-8-16,0 0-74 16,0 0-58-16,0 0-215 15,0-2-407-15</inkml:trace>
  <inkml:trace contextRef="#ctx0" brushRef="#br0" timeOffset="34431.44">9655 3702 2 0,'0'0'1089'15,"0"0"-595"-15,0 0-285 16,0 0 8-16,0 0-63 15,0 0-42-15,0 0-42 16,-82-20-29-16,41 20 13 16,7 10-37-16,0 5-14 15,9 3 12-15,2 2-30 0,-2 4 29 16,0-2-28-16,0 0-6 16,7-3-15-16,2-5 12 15,7-4-2-15,4-3-2 16,5 0-53-16,0-3 22 15,0 2 5-15,0-1 33 16,25-1-23-16,2 3 9 16,3 1 4-16,11 1 6 15,-2 1 18-15,-1 0 5 16,1 2-6-16,-5 0 14 16,2 2-9-16,-8-2 3 15,1 3-1-15,-4-1 6 16,-4-2-4-16,-8 0-1 0,-1 0-1 15,-3-2 31-15,-5 2 10 16,-4-1 46-16,0 7-21 16,0-2 6-16,0 4-17 15,-4-1-3-15,-17-2-24 16,3 0 17-16,-2-5 10 16,-1-4 7-16,-1-4 7 15,-8-1-33-15,0-3 35 16,1 0-32-16,-1 0 13 15,1 0-23-15,-1 0 8 0,1-3-19 16,4-1-18 0,6-3 8-16,3 3-1 0,3 0-14 15,1 1-40-15,3 1-56 16,5 0-99-16,4 2-73 16,0 0-61-16,0 0-193 0</inkml:trace>
  <inkml:trace contextRef="#ctx0" brushRef="#br0" timeOffset="35047.64">9984 3730 1318 0,'0'0'548'16,"0"0"-283"-16,0 0-43 15,0 0-26-15,0 0-85 16,0 0-32-16,0 0-22 15,5 92-3-15,-1-53 40 16,-4-1-12-16,0 1-12 16,0-1-26-16,0 0-4 15,0-1-24-15,0-4-15 16,-9-2 1-16,9 2 9 16,-4-10-22-16,4-6 20 0,0-4-19 15,0-4 11 1,0-4-1-16,0-1 1 0,0 0 0 15,-7 6 1-15,2 3-2 16,-4 1 0-16,0-2-54 16,-2-3 6-16,2-4-52 15,0-5 4-15,4 0-83 16,-2 0-13-16,7-18-86 16,0-2-223-16,0 0-487 0</inkml:trace>
  <inkml:trace contextRef="#ctx0" brushRef="#br0" timeOffset="35649.12">9973 3725 1046 0,'0'0'574'16,"0"0"-407"-16,0 0-75 15,0 0 27-15,0 0-11 16,0 0-18-16,0 0-16 16,11 3 37-16,19-3-10 15,4 0-51-15,0 0-1 16,0 0-43-16,5 0 11 0,-5 0-17 16,0 0 2-16,-4-3 4 15,4-1-6-15,-5-3-14 16,1 5-40-16,-5-1 4 15,-5 1-40-15,-1 2 10 16,-3 0-29-16,-3 0 16 16,-8 0-27-16,-5 0 17 15,0 9-34-15,0 0-364 0</inkml:trace>
  <inkml:trace contextRef="#ctx0" brushRef="#br0" timeOffset="36133.67">9955 4079 209 0,'0'0'862'0,"0"0"-467"15,0 0-92-15,0 0-34 16,0 0-42-16,0 0-85 16,0 0-32-16,59 0-55 15,-36 0-6-15,6 0-23 16,1 0-20-16,4 0 7 16,0 0-7-16,2 0-12 15,-1 0 7-15,-1 0-2 16,-5 0-44-16,-6 0 3 15,-3 0-16-15,-4 0-31 16,-7 0 14-16,-4 0-16 16,-5 0 26-16,0 0-85 0,0 2-102 15,-5 4-601-15</inkml:trace>
  <inkml:trace contextRef="#ctx0" brushRef="#br0" timeOffset="36716.97">9980 4344 430 0,'0'0'598'0,"0"0"-347"16,0 0-109-16,0 0-80 16,0 0 2-16,0 0-13 15,0 0 12-15,-21 19-24 16,21-19 88-16,0 0 53 15,0 0 11-15,21 0-31 16,-3 0-32-16,7 0-2 0,-4 0-56 16,1 0-3-1,-1 0-47-15,-1 0 15 0,-2 0-34 16,7 0 12-16,5 0-12 16,9 0 7-16,-1 0-7 15,8 0-1-15,-3 0 0 16,-9-2 10-16,-4 0-23 15,-5-1 25-15,-5 1-21 16,-6 2 10-16,2-3-1 16,-7 0 0-16,4 1 1 15,-1 2 1-15,-8-2 7 16,5 2-18-16,-4 0 18 16,-1 0-18-16,3 0 18 15,-7 0-15-15,0 0 6 16,0-3-18-16,0-1-91 0,0 0-166 15,0-1-253-15,-7 2-1044 16</inkml:trace>
  <inkml:trace contextRef="#ctx0" brushRef="#br0" timeOffset="80500.45">9204 5864 1390 0,'0'0'565'0,"0"0"-345"0,0 0-36 16,0 0-21 0,-9-13-29-16,9 13 18 0,0 0-45 15,0 11 10-15,0 16-56 16,0 8 14-16,0 10-24 15,0 0 29-15,0-1-13 16,0 1-22-16,0-2 1 16,-6 1-26-16,-8-1 32 15,0 1-34-15,-2-3 24 16,3-5-27-16,-3-5 23 16,2-5-19-16,10-12 5 15,-8-4-10-15,8-5-13 16,-1-5-2-16,5 0-13 15,0 0-37-15,0 0-156 16,0 0-76-16,0-12-101 0,30-21-226 16,4 1-17-16,-5-2-622 0</inkml:trace>
  <inkml:trace contextRef="#ctx0" brushRef="#br0" timeOffset="81248.81">9141 5804 1433 0,'0'0'497'0,"0"0"-293"15,0 0-36-15,0 0-40 16,0 0-2-16,0 0-47 16,0 0-6-16,0-76-19 15,34 59-1-15,5 2 1 16,11 3-36-16,-3 7 19 15,8 5-37-15,-5 0 39 16,-7 0-30-16,-9 12 9 0,-9 6-10 16,-11-1 10-16,-3 4-9 15,-11 3-3-15,0 0-12 16,0 5 6-16,-25-2-6 16,-9-1-54-16,-11-6 13 15,6-4-45-15,0-6 14 16,10-6-4-16,4 0-40 15,11-3 26-15,10-1 2 16,-3 0 32-16,7 0-10 16,0 0 41-16,0 3-39 15,25-1-20-15,13 7 13 16,12 4-36-16,1 6 8 16,-8 3 24-16,-5 2 63 15,-8 0 18-15,-5 0 12 0,-16 0 37 16,2 0 56-16,-11 0 5 15,0 0 0-15,0 2-21 16,0-1-40-16,0 1 0 16,0 1-26-16,-11-3 42 15,-7 0-4-15,-3-5 53 16,-8-2-8-16,-1-3-12 16,-4-4-12-16,0-3 0 15,-9-4-28-15,2-3-37 16,-7 0-8-16,3 0-9 15,-3-3-10-15,2-9-90 16,12 2-5-16,12 1-156 0,10 2-91 16,12 5-318-16</inkml:trace>
  <inkml:trace contextRef="#ctx0" brushRef="#br0" timeOffset="81897">10214 5749 1152 0,'0'0'618'0,"0"0"-245"16,0 0-95-16,0 0-22 16,0 0-60-16,0 0 5 15,0 0-64-15,-114-45-20 16,80 50-56-16,0 17-21 15,5 6-22-15,-6 10-12 16,6 9 6-16,-5 6-3 16,0 2-16-16,0 5 19 15,4-6-20-15,10 0 8 16,10-6 0-16,10-5-21 16,0-4 0-16,30-8 14 15,16-7 10-15,1-4-12 16,8-12 13-16,-7-2-11 0,2-6 8 15,-7 0-2-15,-2 0-5 16,-3 0-3-16,-8 0-2 16,0 0-75-16,-1 0-39 15,1-10-141-15,-8 1-117 16,-1-1-325-16</inkml:trace>
  <inkml:trace contextRef="#ctx0" brushRef="#br0" timeOffset="82364.35">10612 5781 1162 0,'0'0'517'15,"0"0"-274"-15,0 0 53 0,0 0 50 16,0 0-93-1,0 0-11-15,0 0-53 0,0 98 0 16,0-57-50-16,0 5-55 16,0 2-6-16,0 3-48 15,0-1 8-15,0-4-31 16,0-5 11-16,-7-7-12 16,-2-8 0-16,5-7-4 15,4-4-2-15,0-6 0 16,0-4-3-16,0-3-14 15,0-2-100-15,0 0-117 16,0-5-247-16,13-13-63 16,-1-4-117-16</inkml:trace>
  <inkml:trace contextRef="#ctx0" brushRef="#br0" timeOffset="82681.64">10582 5812 1508 0,'0'0'533'0,"0"0"-295"15,0 0 42 1,0 0-94-16,0 0-19 0,0 0-75 15,0 0-31-15,191-36-30 16,-147 34-19-16,1 2 6 16,-2 0-7-16,1 0-22 15,-4 0-8-15,-10 7-75 16,-7 3-114-16,-3 3-109 16,-11 0-247-16,-4-4-394 0</inkml:trace>
  <inkml:trace contextRef="#ctx0" brushRef="#br0" timeOffset="83013.72">10664 6106 1513 0,'0'0'523'0,"0"0"-302"15,0 0 12-15,0 0-50 16,0 0-52-16,0 0-47 16,0 0-8-16,187-8-58 15,-142 6 8-15,3 2-25 16,-9 0 13-16,2 0-5 15,-7 0-18-15,-5 0 1 16,-4 2-64-16,-7 6-41 0,-2-1-74 16,-7 3-88-16,-9-3-119 15,0 2-432-15</inkml:trace>
  <inkml:trace contextRef="#ctx0" brushRef="#br0" timeOffset="83414.2">10582 6368 1086 0,'0'0'618'0,"0"0"-340"15,0 0-53-15,0 0-47 16,0 0-61-16,0 0-43 15,0 0-20-15,-25 31-53 16,30-31 30-16,15 0-5 16,15 0 76-16,-1 0-13 15,9-2-7-15,7-5-33 16,4 2-6-16,-1 2-11 16,6 1-26-16,0 2 7 15,0 0-4-15,0 0-13 16,-11 0 14-16,-7 0-19 15,-7 0 10-15,-11 0-1 16,-7 0 0-16,-7 0-13 0,-5 0-5 16,3 0-41-16,-7 0-18 15,5 0-93-15,-5 12-80 16,0 3-240-16,0-4-226 0</inkml:trace>
  <inkml:trace contextRef="#ctx0" brushRef="#br0" timeOffset="142382.72">8620 6813 1128 0,'0'0'215'0,"0"0"19"0,0 0 10 16,0 0-31-16,0 0-86 15,-93-14-2-15,59 14-43 16,0 19 5-16,11 5-54 16,-2 12-5-16,9 3-13 15,2 7-6-15,10-1 7 16,4 0-15-16,0 0 7 16,0-8 2-16,18-3-20 0,16 0 11 15,12-8-7 1,1-4 6-16,8-8 0 0,4-6-1 15,-4-8-6-15,-8 0-4 16,3-13 19-16,-6-14-17 16,-6 1 18-16,-8-1-12 15,-10-1 4-15,-6 2-1 16,-7 2 10-16,-7 2-9 16,0 5 20-16,0 0-20 15,-7 5 32-15,-27 3-33 16,-5 4 19-16,0 3-13 15,1 2-11-15,13 0 5 16,9 5-38-16,11 11-95 16,5 13-146-16,0-3-90 15,0-4-651-15</inkml:trace>
  <inkml:trace contextRef="#ctx0" brushRef="#br0" timeOffset="142898.93">9136 6842 829 0,'0'0'780'0,"0"0"-463"16,0 0-66-16,0 0-13 15,0 0-40-15,0 0-87 16,0 0 3-16,14 116-53 16,-10-73-3-16,3 5-46 15,-7-3 8-15,5-4-14 16,-5-4-5-16,0-6 2 0,0-9 7 15,0-3-19 1,0-10 20-16,0-2-22 0,0-4-19 16,0-3-22-16,0 0-99 15,0-5-117-15,0-13-211 16,0-2-54-16</inkml:trace>
  <inkml:trace contextRef="#ctx0" brushRef="#br0" timeOffset="143233.23">9302 6864 641 0,'0'0'852'0,"0"0"-556"15,0 0-46-15,0 0-30 16,0 0-25-16,0 127-68 16,0-84-53-16,0 1-29 15,0-3-35-15,0-5 20 16,0 0-30-16,0-7 25 16,0-2-25-16,0-11 19 15,0-6-18-15,0-5-2 0,0-5 1 16,0 0-52-16,0-3-68 15,0-17-94-15,16-17-78 16,-7 5-262-16,0 4-575 0</inkml:trace>
  <inkml:trace contextRef="#ctx0" brushRef="#br0" timeOffset="143646.81">9352 6880 1005 0,'0'0'391'0,"0"0"-128"0,0 0-103 15,0 0-15 1,0 0-53-16,112 145-27 0,-67-99-40 16,-6-4-3-16,4-3-20 15,-9-5 4-15,0-10-12 16,-4-5 12-16,-10-8-12 15,1-9-6-15,-12-2 5 16,0-2 7-16,-5-20 1 16,3-7 33-16,-7-8 37 15,5-2 38-15,-5-1-15 16,0-3 13-16,0 2-42 16,0 0 25-16,0 7-22 15,0 3 22-15,0 9-36 16,0 6 15-16,0 6-13 0,0 7-30 15,0 3 0-15,0 0-25 16,0 0-2-16,0 0-101 16,0 0-55-16,0 14-129 15,0 1-218-15,0-3-359 0</inkml:trace>
  <inkml:trace contextRef="#ctx0" brushRef="#br0" timeOffset="143932.81">10032 6873 1275 0,'0'0'740'0,"0"0"-394"15,0 0-89-15,0 0-136 16,0 0 0-16,0 0-44 15,-13 145 1-15,13-100-61 16,0 1 26-16,9-5-43 16,-5-2 20-16,8-8-20 15,-8-9 1-15,1-11-2 16,-5-6-32-16,0-5-49 16,0 0-99-16,0-3-51 15,0-8-286-15,0-4-301 0</inkml:trace>
  <inkml:trace contextRef="#ctx0" brushRef="#br0" timeOffset="144716.29">10537 7251 1075 0,'0'0'366'0,"0"0"-143"16,0 0-105-1,0 0-32-15,0 0-36 0,0 0-34 16,0 0 24-16,0 34 53 15,0-22 44-15,0 2-26 16,0 3 34-16,-14 2-42 16,-6 1 3-16,-5-1-56 15,2-5-9-15,-2-1-7 16,5-6-33-16,1 0-1 16,3-5-2-16,7-2-45 15,5 0-141-15,4 0-86 16,0 0-195-16,0 0-269 0</inkml:trace>
  <inkml:trace contextRef="#ctx0" brushRef="#br0" timeOffset="145999.28">11278 6871 1694 0,'0'0'754'16,"0"0"-453"-16,0 0-71 15,0 0-20-15,0 0-87 16,0 0-20-16,0 0-16 16,0 108-35-16,0-76 11 0,0 6-62 15,0 3 16 1,0 4-5-16,0 1-15 0,-4 0 9 16,-1-3-7-16,5-6 1 15,0-11 0-15,0-9-1 16,0-10-15-16,0-4-5 15,0-3-120-15,0 0-55 16,0-37-117-16,0 1-212 16,0 0-177-16</inkml:trace>
  <inkml:trace contextRef="#ctx0" brushRef="#br0" timeOffset="146298.79">11033 6726 859 0,'0'0'738'0,"0"0"-483"15,0 0-20-15,0 0-17 16,0 0-64-16,0 0-54 16,0 0-46-16,229-14-47 15,-179 14 11-15,-6 2-18 0,-10 10-12 16,7 10-128-16,-12-3-146 16,-11-2-321-16</inkml:trace>
  <inkml:trace contextRef="#ctx0" brushRef="#br0" timeOffset="146598.16">11019 7273 932 0,'0'0'653'0,"0"0"-431"0,0 0-58 16,0 0-79-16,0 0 71 15,0 0-42-15,0 0-19 16,146 7-57-16,-96-5-14 16,-3-2-13-16,-6 0-3 15,-2 0-13-15,-5 0 5 16,0 0-12-16,0 0-76 15,5-2-82-15,-5-5-155 16,-9 2-487-16</inkml:trace>
  <inkml:trace contextRef="#ctx0" brushRef="#br0" timeOffset="146982.37">11842 6712 1018 0,'0'0'809'16,"0"0"-320"-16,0 0-263 16,0 0-1-16,0 0-75 15,0 142-3-15,-11-94-69 16,2 3-8-16,4 2-37 16,-4 0-16-16,2-5-17 15,3-5 12-15,-5-12-24 16,4-9-20-16,-4-10-28 15,-2-12-115-15,6 0-122 16,0-20-255-16,1-2-228 0</inkml:trace>
  <inkml:trace contextRef="#ctx0" brushRef="#br0" timeOffset="147364.48">11885 6801 408 0,'0'0'1129'16,"0"0"-849"-16,0 0-119 16,94 132-57-16,-60-84-16 15,0 1-63-15,0-8-8 16,-9-10-10-16,0-12-8 15,-11-7 2-15,-3-12 9 0,-7 0 18 16,1-9 46 0,-5-21 73-16,5-11-57 0,-5-4-9 15,4-8-42-15,-4 0 29 16,0 0-16-16,0 8 22 16,0 6-9-16,0 8 0 15,0 6 5-15,0 11-40 16,0 9-6-16,0 5-24 15,5 0 0-15,-5 0-152 16,6 29-105-16,-6-4-305 16,5-2-373-16</inkml:trace>
  <inkml:trace contextRef="#ctx0" brushRef="#br0" timeOffset="147649.26">12449 6748 1430 0,'0'0'727'16,"0"0"-459"-16,0 0-99 16,0 0-26-16,0 0-74 15,0 157-19-15,0-111-49 16,-4-4 7-16,-1 2-6 15,1-8-2-15,-3-7 0 16,7-5 0-16,0-7-1 0,0-5-4 16,0-5-4-1,0-7-116-15,0 0-182 0,0-19-295 16,0-3-553-16</inkml:trace>
  <inkml:trace contextRef="#ctx0" brushRef="#br0" timeOffset="147896.42">12458 6736 1124 0,'0'0'674'0,"0"0"-366"0,0 0-121 16,0 0-67-16,0 0-71 15,0 0-12-15,0 0-37 16,237-22 0-16,-199 22-117 16,-8 0-62-16,4 10-78 15,-9 2-136-15,-11 0-972 0</inkml:trace>
  <inkml:trace contextRef="#ctx0" brushRef="#br0" timeOffset="148099.75">12411 6921 1479 0,'0'0'610'16,"0"0"-280"-16,0 0-45 16,0 0-85-16,0 0-40 15,0 0-61-15,0 0-75 16,254 17-24-16,-224-7-24 15,-5 5-146-15,-2-4-344 16,-8 1-402-16</inkml:trace>
  <inkml:trace contextRef="#ctx0" brushRef="#br0" timeOffset="148465.79">13191 6771 1545 0,'0'0'617'0,"0"0"-386"16,0 0-11-16,0 0-56 15,0 0-41-15,0 0-90 16,-246 160-16-16,241-105-17 15,5 0 0-15,0 2 0 16,14-8 0-16,29-5 0 16,12-13 2-16,8-13-8 0,1-16 19 15,0-2 5 1,-1-32-17-16,-8-16 29 0,-16-10-29 16,-10 0 7-16,-13 1-7 15,-16 6 1-15,0 10-2 16,-7 10-29-16,-49 11-64 15,5 9-178-15,4 7-377 0</inkml:trace>
  <inkml:trace contextRef="#ctx0" brushRef="#br0" timeOffset="149386.28">13725 7080 1132 0,'0'0'601'0,"0"0"-336"15,0 0-52-15,0 0-16 16,0 0-19-16,0 0-82 16,0 0-13-16,27-7-40 15,14 7-13-15,-7 0-19 0,5 0-8 16,-10 2-3-1,1-2 0-15,0 0-60 0,-12 0-64 16,-2 0-56-16,-3-2-106 16,-6-5-29-16,-7 0-479 0</inkml:trace>
  <inkml:trace contextRef="#ctx0" brushRef="#br0" timeOffset="149901.01">14489 6688 1177 0,'0'0'583'0,"0"0"-368"15,0 0-39-15,0 0-37 16,0 0-40-16,0 0 27 16,0 0-62-16,-216 127-6 15,182-81-26-15,9 7 14 16,11-1-27-16,14 7 5 15,0-1-15-15,0-6-7 16,30-3 2-16,17-11 6 16,8-11-20-16,9-16 13 0,8-11-15 15,3-2 2-15,-2-29 10 16,-14-10-1-16,-11-5 1 16,-23 4 5-16,-16 5-4 15,-9 10 57-15,0 11 23 16,-29 6 37-16,-19 8-63 15,-7 2-11-15,-8 0-44 16,4 2-41-16,-1 15-66 16,17-3-35-16,9 0-58 15,18 4-100-15,16 3-23 16,0-2-67-16,0 1-560 0</inkml:trace>
  <inkml:trace contextRef="#ctx0" brushRef="#br0" timeOffset="150566.79">14978 7194 1337 0,'0'0'518'0,"0"0"-282"15,0 0-37 1,0 0-37-16,0 0-64 0,0 0-61 15,0 0-11-15,45-167-18 16,-27 121-12-16,3 1 17 16,-5 4-20-16,-3 5 8 15,-3 4-1-15,1 6 1 16,-7 4-1-16,-4 8 6 16,5 6 5-16,-5 8-6 15,5 0-4-15,4 3 38 16,7 23-17-16,2 11 19 15,7 11 36-15,4 9 4 16,-4 4-15-16,5 1-17 16,-5-6 36-16,-7-8-41 15,3-9 3-15,-8-11-46 0,-1-10-2 16,-8-9-4-16,-4-9-91 16,0-2-164-16,0-20-348 15,0-3-360-15</inkml:trace>
  <inkml:trace contextRef="#ctx0" brushRef="#br0" timeOffset="150781.89">14871 7037 1699 0,'0'0'653'0,"0"0"-393"0,0 0-33 16,0 0-42-16,0 0-58 15,0 0-91-15,0 0-13 16,195-39-23-16,-145 39-17 16,-6 0-83-16,-6 0-24 15,3 0-54-15,2-2-90 16,-8 2-119-16,-6-3-200 0</inkml:trace>
  <inkml:trace contextRef="#ctx0" brushRef="#br0" timeOffset="151168.42">15739 6786 1543 0,'0'0'711'16,"0"0"-410"-16,0 0-130 15,0 0 25-15,0 0-35 0,-15 142-29 16,15-96-45-1,-5 0-41-15,0-3 4 0,5-4-49 16,0-6 13 0,-4-6-2-16,4-9-24 0,-7-9 9 15,3-7-20-15,-6-2-120 16,6 0-151-16,-5-24-65 16,2 0-261-16,7-3-281 0</inkml:trace>
  <inkml:trace contextRef="#ctx0" brushRef="#br0" timeOffset="151499.04">16008 6818 1570 0,'0'0'708'16,"0"0"-419"-16,0 0-92 15,0 0-36-15,0 145-37 16,0-100-58-16,0 0-6 16,0-6-52-16,0-5 41 15,0-8-37-15,0-1 9 16,-5-8-20-16,1-4 0 15,4-2-1-15,0-9-126 0,0-2-116 16,0-2-349-16,0-18-11 16,13-1-376-16</inkml:trace>
  <inkml:trace contextRef="#ctx0" brushRef="#br0" timeOffset="151880.54">16076 6852 846 0,'0'0'972'0,"0"0"-574"15,0 0-206-15,0 0-59 16,64 122-81-16,-23-71-15 16,2 2-36-16,7-5 20 0,-7-7-9 15,0-13-12-15,-9-8 30 16,-9-15 3-16,-4-5 70 15,-8 0 9-15,-1-22 46 16,-3-12-57-16,0-6-16 16,2-6-25-16,-6-7-14 15,-1 0-20-15,-4 0 7 16,0 2 22-16,0 8-34 16,0 7 59-16,0 12-16 15,0 9 23-15,0 11-45 16,0 4 0-16,0 0-42 15,0 0-19-15,0 4-94 16,0 8-181-16,-4 5-191 0,-7-2-245 16,6-5-776-16</inkml:trace>
  <inkml:trace contextRef="#ctx0" brushRef="#br0" timeOffset="169481.39">12920 7614 745 0,'0'0'918'16,"0"0"-575"-16,0 0-119 15,0 0-47-15,0 0-46 16,0 0-22-16,4 156-82 15,12-98 22-15,3 5-48 16,-4 0 29-16,-5-1-12 16,-1 2 30-16,-9-4-8 15,4 0-16-15,-4-3 37 0,0 1-53 16,7-3 33-16,-2-3-40 16,4 0 18-16,0-7-9 15,2-4-11-15,3-5 2 16,-3 0 4-16,-2-5-5 15,-4 2 11-15,-5-3-25 16,0 7 36-16,0-2-39 16,0 6 42-16,0 5-44 15,0 0 30-15,0 0-11 16,0-3 0-16,9-2 0 16,7-7 0-16,-7-4 16 15,7-3-32-15,-7-3 28 0,0 3-31 16,0 1 27-16,-2 6-16 15,-3 5 16-15,1 1 1 16,0 2-9-16,-5-4 9 16,0-7-22-16,4-4 35 15,-4-6-44-15,0-4 44 16,0 0-46-16,0 2 35 16,0 0-13-16,0 2 2 15,0-3 0-15,5-1-10 16,6-3 25-16,3-3-33 15,6-5 25-15,-2 1-29 16,3-5 27-16,4-2-16 16,9 0 22-16,5 0-7 0,11 0-4 15,13-4 1 1,10-1-8-16,7 5 24 0,13 0-31 16,-2 0 40-16,2 0-45 15,7 0 37-15,-7 0-27 16,5 0 15-16,-5 0-6 15,-6-9 0-15,1-1 12 16,1-2-35-16,-5 0 44 16,3-2-46-16,-3-8 43 15,4-2-33-15,1-8 24 16,-7 1-9-16,2 2 0 16,-7 8 0-16,-2 9-7 15,-11 7 25-15,0 5-36 16,-16 0 40-16,-8 0-43 15,-10 0 30-15,-16 0-15 0,-5 0 6 16,-2-10 0-16,-3-7-4 16,1-4 14-16,-1-8-17 15,5 0 28-15,-4-8-42 16,6 2 37-16,-6-6-31 16,4-3 30-16,-5-6-15 15,8-1 0-15,-3-7 1 16,0-4-12-16,2-2 29 15,8-1-36-15,1-3 38 16,0 0-40-16,-1 3 31 16,1-2-11-16,-11 1 0 15,0-5 1-15,3-2 0 0,-12-3 7 16,0-1-11-16,0 7 16 16,0 7-26-16,0 10 35 15,-12 17-37-15,-1 7 26 16,4 10-11-16,-3 0 0 15,8 2 0-15,-1-4-8 16,1-1 23-16,4 0-31 16,-5 3 23-16,5 4-20 15,0 9 13-15,0 0-9 16,0 4 18-16,0 2 3 16,0 0-12-16,0 0 6 15,-5 0 9-15,-1 0-6 16,1-3-12-16,1-1 28 0,-6-1-47 15,-1-4 29 1,-3 1-7-16,-6-2 0 0,6 1 0 16,-6 1-2-16,-5 4 17 15,2 1-13-15,-18 3 8 16,-2 0-20-16,-16 0 32 16,-9 0-14-16,-16 0-1 15,-3 0 26-15,-13 0 6 16,-7 0-6-16,5 0 34 15,-12 0-25-15,7 7 44 16,-2 3-62-16,2-1 42 16,-2-1-60-16,2-5 27 15,5-3-23-15,9 0 16 16,4 0 9-16,12-8-34 16,6 1 47-16,12 2-47 0,7 3 22 15,2-1-8-15,2 1-9 16,3-1 6-16,-3-1-14 15,-2-1 2-15,7-2 0 16,-7 2 0-16,2 0 18 16,7 3-36-16,-2-1 42 15,9 3-43-15,-1 0 38 16,1 0-20-16,5 8 2 16,4-1 13-16,4 0-14 15,3 0 17-15,2-5-26 0,7 1 33 16,0-3-48-1,-2 0 48-15,6 0-47 0,1 2 35 16,4-2-12-16,0 3 0 16,0-3 0-1,0 2-1-15,0-2 12 0,0 0-32 16,0 0 25-16,0 0-23 16,0 0-1-16,0 0 11 15,0 0-46-15,0 0-17 16,0 0-62-16,0 5-84 15,4 15-85-15,30-2-396 16,7 7-712-16</inkml:trace>
  <inkml:trace contextRef="#ctx0" brushRef="#br0" timeOffset="171080.48">14302 7708 1362 0,'0'0'541'0,"0"0"-321"16,0 0 24-16,0 0-70 15,0 0-46-15,0 0-69 16,0 0 7-16,0 80-5 16,0-47-21-16,0 6 31 0,5 2-11 15,0 4 46 1,-1 5-64-16,-4 4 30 0,0-1-72 15,0-1 23-15,0-1-14 16,0-2 1-16,0-6-10 16,0 0 14-16,0-2-25 15,0-2 35-15,0-1-48 16,0 3 47-16,0-5-38 16,0 0 21-16,0 0-6 15,11-7 0-15,-1-3 0 16,-6-1-9-16,5-6 24 15,-2-5-35-15,-7 3 37 16,5-2-41-16,-5 2 34 16,0-1-17-16,0 1 14 15,4 0-5-15,-4-1-2 0,5-1 0 16,-1 2-10-16,1-2 29 16,2-2-38-16,-7 0 38 15,4 2-38-15,-4-6 26 16,0 3-7-16,0-3 0 15,0 6 0-15,5 0-1 16,-5-1 16-16,4 4-32 16,1 3 37-16,4 0-43 15,-2 1 38-15,-3 0-28 16,1-3 23-16,-1 0-10 16,1-2 0-16,-1-1 2 15,-4-1-11-15,0 2 28 0,7-3-38 16,-7 1 38-16,5-1-40 15,-5 1 32-15,4-3-19 16,-4 3 9-16,5-4-1 16,-5 1 0-16,0-2 13 15,0 2-28-15,0 3 36 16,4-4-42-16,1 4 35 16,2-1-34-16,-3-2 34 15,1 0-14-15,-5 1 0 16,4-4 0-16,-4 3-7 15,5 0 25-15,0 0-36 16,-1 0 36-16,3 3-39 16,2-2 22-16,-4 0-2 15,4-2-2-15,-3-5 3 0,-1-1 0 16,-5-3 10-16,5 3-23 16,-5 2 34-16,0 2-41 15,0 4 43-15,0 0-41 16,0-7 31-16,0 1-13 15,0-2 0-15,0-2 0 16,0 1-6-16,0 1 26 16,0 1-40-16,0 0 40 15,0 1-43-15,0-2 35 16,0-2-27-16,0-3 15 16,0 0-18-16,0 0-102 15,0-13-38-15,0-8-87 16,0 2-502-16,0 4-683 0</inkml:trace>
  <inkml:trace contextRef="#ctx0" brushRef="#br0" timeOffset="172596.5">14302 8546 985 0,'0'0'372'16,"0"0"-121"-16,0 0-70 0,0 0-33 16,0 0 12-16,0 0-32 15,0 0 72-15,-43 19-58 16,18-17 21-16,-4 3-86 15,-10 0 43-15,-7-3-30 16,-1 3 5-16,-12 0 1 16,4 2-36-16,-4 3 28 15,0-1-64-15,7 1 32 16,1 0-55-16,1 0 24 16,12-1-24-16,-1-2 16 15,10 2-14-15,4-1 3 16,6-1-3-16,-1 1 15 15,6-1-36-15,-2 0 37 0,-4-3-38 16,6 4 34-16,-2-6-21 16,3 3 6-16,4-3 0 15,4-2 0-15,-2 3 15 16,3-3-31-16,-1 0 38 16,5 0-44-16,0 0 35 15,0 0-29-15,0 0 25 16,0 0-9-16,-4 3 4 15,-1-3-2-15,-6 2-4 16,2 0 16-16,-5 1-31 16,-2-3 35-16,7 2-37 15,0-2 29-15,-3 0-16 16,-1 0 12-16,4 0 5 16,-7 0-11-16,-5 2 1 15,-1-2-3-15,-8 3 16 0,0-2-8 16,1 3 6-16,4-4 31 15,11 3-35-15,3-1 20 16,6 0-10-16,5-2-17 16,0 3 8-16,0-1 7 15,0-2-32-15,0 0 40 16,0 0-50-16,0 0 41 16,-4 0-21-16,4 0 12 15,0 2-12-15,0-2-7 16,0 0-134-16,0 0-169 0,54 0-186 15,-6-9-161 1,2-6-587-16</inkml:trace>
  <inkml:trace contextRef="#ctx0" brushRef="#br0" timeOffset="173436.6">13802 8555 535 0,'0'0'540'0,"0"0"-287"16,0 0-25-16,0 0-68 15,0 0 35-15,0 0-52 16,0 0 7-16,0 39-64 0,-4-39 7 16,-5 0-50-1,2 0 30-15,-7 0-8 0,5 0-39 16,-7 0 6-16,2-3-18 16,-2-9 44-16,3-2-28 15,-3-3 53-15,2-4-42 16,5-2 23-16,-2-2-33 15,2-7 1-15,0 1-4 16,2-3-26-16,-2-5 31 16,0 1-23-16,4-3 36 15,-6 2-34-15,6 4 41 16,-4 0-35-16,5 7 28 16,-1 2-26-16,-2 2-19 15,7 1 5-15,-4 2 8 0,4-1-23 16,-5 1 31-16,-4-1-38 15,4 0 35-15,-1 3-18 16,-4 0-1-16,6 5 0 16,4 1 0-16,0 2 13 15,0 1-29-15,0 3 35 16,0 2-38-16,0 2 38 16,0 1-29-16,0 2 20 15,0 0-7-15,0 0-3 16,0-2 2-16,0-1-8 15,0-4 1-15,0-5-5 16,0 0-4-16,0-2 2 16,0 1 11-16,0 3-5 0,0 6 12 15,0 1 9-15,0 3-9 16,0 0 3-16,0 3-18 16,0 14-153-16,0 12-116 15,0 0-327-15,14-5-738 0</inkml:trace>
  <inkml:trace contextRef="#ctx0" brushRef="#br0" timeOffset="174114.21">13179 8140 751 0,'0'0'496'16,"0"0"-283"-16,0 0-18 0,0 0-32 15,0 0-22 1,0 0 79-16,0 0-35 0,0-24 41 15,0 48-95 1,0 1 27-16,12 5-73 0,-3 0 2 16,-5-3-39-16,1-3-32 15,-5-5 5-15,0-4-9 16,0-3-22-16,0-5 32 16,0-2-44-16,0-5 22 15,0 0-6-15,0 0-42 16,0 0-24-16,4 0-31 15,8 0-67-15,-3-14-67 16,0-18-149-16,2 6-137 0,-11 2-219 16</inkml:trace>
  <inkml:trace contextRef="#ctx0" brushRef="#br0" timeOffset="174206.21">13179 8140 823 0</inkml:trace>
  <inkml:trace contextRef="#ctx0" brushRef="#br0" timeOffset="174597.18">13179 8140 823 0,'12'-78'614'0,"-12"78"-335"0,0 0 12 0,0 0-17 16,0 0-46-16,0 10-109 15,18 4-44-15,7 1-74 16,0-1 24-16,-7-7-18 16,-2-2-7-16,-7-3 0 15,7-2 1-15,-7 0-9 16,0 0 22-16,2 0-32 0,-2-7 36 15,1-3-35 1,-6-1 31-16,8 3-23 0,-8 1 18 16,-4 2-5-16,0 4-4 15,5 1 3-15,-5 0-19 16,0 0 32-16,0 0-25 16,4 0 24-16,-4 0 22 15,5 0-11-15,6 15 63 16,-6 10-47-16,-1 4-19 15,1 2 20-15,-5-2-22 16,4-3 33-16,-4-4-39 16,0-3 54-16,0-2-50 0,0-5 34 15,0-2-38-15,0-3 9 16,0-3-24-16,0-1 7 16,0-1-17-16,0-2-46 15,0 0-46-15,5 0-106 16,15 0 10-16,1 0-334 15,-8-2-266-15</inkml:trace>
  <inkml:trace contextRef="#ctx0" brushRef="#br0" timeOffset="175680.24">13802 8040 1160 0,'0'0'510'0,"0"0"-252"16,0 0 0-1,0 0 7-15,0 0-63 0,0 0-75 16,0 0-15-16,0 0-100 16,0 65 28-16,0-30-40 15,0-5 28-15,0 4-16 16,0-5-7-16,0-2 5 15,0-4-2-15,0-4-2 16,0-6 3-16,0-6-18 16,0-5 4-16,0-2 4 15,0 0-87-15,0 0 18 16,0-9-33-16,0-11-112 16,9-11-177-16,3 5-191 0,1-1-538 15</inkml:trace>
  <inkml:trace contextRef="#ctx0" brushRef="#br0" timeOffset="176047.62">13802 8040 1015 0,'21'16'381'16,"-21"-16"-104"-16,0 0-65 16,0 8-11-16,0 12-79 15,22 1 28-15,8 3-36 16,4 0-55-16,2-1 13 15,-8-2-57-15,-3-5 23 16,-5-6-32-16,-11-3 9 16,-4-4-4-16,-1-3 0 0,-4 0-10 15,7 0 20 1,-7-3 8-16,0-14 23 0,0-9 32 16,0-3-47-16,0-4 29 15,0-3-44-15,0 1 23 16,0 7-45-16,0 1 28 15,0 11-5-15,0 4-10 16,0 9 7-16,0 3-5 16,0 0-17-16,0 0 16 15,14 3-28-15,-5 9 1 16,2-1-83-16,-11 11-100 16,5-3-167-16,-5-2-460 0</inkml:trace>
  <inkml:trace contextRef="#ctx0" brushRef="#br0" timeOffset="176847.42">13582 8972 1491 0,'0'0'555'0,"0"0"-243"15,0 0-109-15,0 0-84 16,-14 168-35-16,14-103-56 16,0-7 9-16,0-8-29 15,5-13-16-15,-1-11 26 16,1-12-30-16,-1-4 13 16,1-8-2-16,-5-2 1 15,4 0-94-15,8 0-73 16,1-9-68-16,3-23-66 0,-2 1-92 15,-10 2-263-15</inkml:trace>
  <inkml:trace contextRef="#ctx0" brushRef="#br0" timeOffset="177263.82">13561 8954 93 0,'0'0'1272'0,"0"0"-942"16,0 0-25-16,0 0-54 16,0 0-78-16,0 0-94 15,0 0 15-15,105 131-59 0,-58-93 0 16,4-4 11 0,-13-3-40-16,-4-6 40 0,-9-7-38 15,0-4 30-15,-11-3-37 16,-5-6 45-16,2-3-38 15,-6-2-5-15,-1 0-3 16,1-7 27-16,0-15 49 16,1-7-2-16,-6-5 39 15,0-9-59-15,0-2 45 16,0-4-71-16,0 1 34 16,0 5-41-16,0 9 21 15,0 10-11-15,0 10-2 0,5 9 24 16,-5 5-52-1,0 0 17-15,0 0-4 0,5 0-28 16,-5 2-62-16,0 11-91 16,0 5-159-16,4-1-258 15,-4-2-427-15</inkml:trace>
  <inkml:trace contextRef="#ctx0" brushRef="#br0" timeOffset="179080.78">14841 8273 515 0,'0'0'215'15,"0"0"-89"-15,0 0-2 16,0 0 48-16,0 0 16 16,0 0-2-16,0 0 20 15,0-4-25-15,0 1 36 16,0 3 21-16,0 0 20 16,0 3-25-16,0 19-50 15,0 4 5-15,0 10-79 0,-9 5 1 16,-11 5-74-1,6 4 37-15,3 3-67 16,6 0 45-16,1 2-36 0,4-6 30 16,0-8-39-16,0-12 3 15,0-11-6-15,0-8 12 16,0-5-30-16,0-5-31 16,0 0-67-16,0 0-191 15,0-15-1-15,0-24-41 16,9 4-230-16,11-1-36 0</inkml:trace>
  <inkml:trace contextRef="#ctx0" brushRef="#br0" timeOffset="179614.51">14828 8211 955 0,'0'0'642'15,"0"0"-388"-15,0 0 32 16,0 0 27-16,0 0-122 16,0 0-69-16,0 0-58 15,102 113 38-15,-47-69-51 16,-12-3 37-16,-5-13-40 16,-8-6 12-16,-10-10-30 15,-6-9-29-15,-9-3 11 16,6 0 3-16,3-5-6 0,2-17-3 15,2-3 9-15,2-6-3 16,-2 1-15-16,3-7 9 16,-1 0-6-16,-1 0 0 15,-4 5-5-15,4 9-13 16,-3 8 30-16,-7 5-30 16,2 10 34-16,-2 0-17 15,0 0 2-15,-4 6 38 16,6 15 4-16,-6 5 13 15,-5 8 38-15,0 7-31 16,0 8 33-16,4 5-54 16,-4 6 32-16,5 1-61 15,-1-4 32-15,-4-7-33 0,0-11 26 16,5-7-23 0,-5-13-9-16,0-4-2 0,0-6 16 15,0-7-40 1,0 1 16-16,0-3 2 0,0 0-71 15,0 0-37-15,0 0-103 16,7 0-95-16,2 0-72 16,0 0-450-16</inkml:trace>
  <inkml:trace contextRef="#ctx0" brushRef="#br0" timeOffset="207997.05">4743 9441 664 0,'0'0'302'0,"0"0"214"16,0 0-314-16,0 0 35 15,0 0 5-15,0 0 7 16,-182-19-47-16,182 19-59 16,0 0-23-16,0 0-61 15,0-3 22-15,0 3-21 16,0-2 45-16,30-1-6 0,11 3 22 15,2 0-61 1,7 0-23-16,-7 0-17 0,0 0-19 16,-2-2 1-16,-2 0 10 15,-5-1-24-15,0 0 24 16,5 3-20-16,-5 0 16 16,2 0-8-16,3 0 0 15,-5 0 0-15,-4 0 0 16,-1 0 15-16,1 0-30 15,-12 0 27-15,7 0-28 16,-5 0 25-16,-1 0-17 16,6 0 16-16,0 0-5 15,4 0-3-15,-4 6 1 16,-2-4-2-16,2 0 10 16,-5-2-18-16,5 0 9 0,-6 0-15 15,1 0 16-15,-2 0-1 16,7 0 0-16,0 0 1 15,5 0-1-15,-1 0 12 16,6 0-24-16,3 0 27 16,-4 0-30-16,-4 0 23 15,-1 0-19-15,1 0 8 16,-5 0 3-16,5 0 0 16,-5 0 0-16,9 0-8 15,-5 0 23-15,5 0-27 16,1 3 26-16,-1-1-22 15,0 3 16-15,-5-2-16 0,-4-3 10 16,-2 0-2-16,-3 0 0 16,1 0 7-16,-3 0-17 15,7 0 23-15,0 0-23 16,5 2 23-16,-1 3-19 16,1 0 15-16,-1-1-9 15,-6 1 0-15,2-3 1 16,-4-2-9-16,-3 3 14 15,-2-3-12-15,-3 0 12 16,3 0-19-16,2 0 26 16,3 2-14-16,4 3 2 15,5 0 5-15,-1-3-6 16,1 3 2-16,-1 0-13 0,-2-3 17 16,-2-2-16-16,1 3 16 15,-1-3-20-15,0 0 16 16,4 0-2-16,-2 0 0 15,10 0 1-15,-10 0 0 16,9 0 8-16,-1 0-16 16,-1 2 25-16,0 1-27 15,0-1 19-15,0-2-5 16,5 2-5-16,-5-2 12 16,0 0-11-16,2 0 0 15,-8 0 1-15,8 0 11 16,-7 0-19-16,-1 0 15 15,-3 0 11-15,4 0-13 16,1 0 23-16,-1 0-10 16,1 0-1-16,0 0-19 0,-5 0 12 15,-7 0-18-15,2 0 21 16,1 0-21-16,-3 0 14 16,2 0-7-16,-1 0 5 15,1 0 3-15,0 0-9 16,-6 0 2-16,2 0-1 15,-11 0 10-15,-5 0-22 16,0 0-37-16,0 3-94 16,-21 2-320-16,-4-1-319 0</inkml:trace>
  <inkml:trace contextRef="#ctx0" brushRef="#br0" timeOffset="210896.26">284 8696 1294 0,'0'0'504'0,"0"0"-198"0,0 0-44 16,0 0-17 0,0 0-2-16,0 0-41 0,0 0-6 15,0-18-49-15,0 37-17 16,0 5-97-16,0 4 5 15,0 7-28-15,5 6-10 16,4 2 6-16,-5 3-6 16,6 4 5-16,-4-2-5 15,3-4-12-15,1-5 12 16,5-6 5-16,4-6-5 16,6-6-1-16,0-2-11 15,0-9-2-15,4-2-14 16,-6-8 5-16,7 0 22 15,-1-13-28-15,5-21 20 16,-4-11 9-16,-1-13-9 0,-8-2 18 16,-12 0 15-1,-5 6 23-15,-4 14-31 0,0 9 55 16,0 11-14-16,0 6-5 16,0 4-50-16,0 3 2 15,0-2-2-15,0-1-4 16,0-2-10-16,0 2-24 15,5 5 18-15,2 0-19 16,2 5 19-16,-5 0-81 16,6 0-60-16,-4 15-142 15,-1 3-85-15,-1 3-393 0</inkml:trace>
  <inkml:trace contextRef="#ctx0" brushRef="#br0" timeOffset="211247.16">939 9023 1437 0,'0'0'871'0,"0"0"-548"16,0 0-117-16,0 0-89 15,0 0 1-15,-9 122-7 0,0-89-69 16,-2-1 13 0,-3-6-37-16,0-6 45 0,-6-8-32 15,-1-5 40-15,3-7-43 16,-2 0-16-16,-5 0-12 15,11 0-13-15,-6 0-52 16,10-2-129-16,10-3-104 16,0 2-334-16,5-4-410 0</inkml:trace>
  <inkml:trace contextRef="#ctx0" brushRef="#br0" timeOffset="211779.88">1451 8689 937 0,'0'0'620'0,"0"0"-358"0,0 0 2 16,0 0-18-16,0 0 65 15,0 0-43-15,0 0-85 16,-109 64-39-16,74-4-77 16,10 10 1-16,12 1-67 15,8 0 10-15,5-6-11 16,0-10 0-16,30-10 1 16,8-6 17-16,10-17 16 15,7-17-33-15,8-5 1 16,1-27 13-16,0-26 1 15,-10-10-15-15,-15-4 33 0,-14 2-25 16,-25 2 9-16,0 11-10 16,-5 4-8-16,-29 4-1 15,-11 8-149-15,-7 3-106 16,2 8-269-16,15 11-254 0</inkml:trace>
  <inkml:trace contextRef="#ctx0" brushRef="#br0" timeOffset="-207683.31">16478 2768 598 0,'0'0'1021'16,"0"0"-747"-16,0 0-127 0,0 0 215 16,0 0-126-16,0 0-138 15,16 92 7-15,-7-49-37 16,-4 5 0-16,4 2-11 16,-4 6 8-16,1 1-11 15,-6 6-16-15,0 1 35 16,0 5-53-16,0 0 33 15,0 6-44-15,0 7 35 16,-20 4-29-16,-5 6 10 16,-5 7 10-16,-4-1-11 0,0-2 15 15,0-4-23 1,9-8 20-16,11-9-28 0,3-8 16 16,11-7-8-16,0-2-23 15,0 0 14-15,0-1-5 16,16 6-2-16,-2 4 7 15,-3 6-17-15,-11 4 32 16,0 2-44-16,0 3 44 16,0 2-31-16,-25 3 11 15,0-1-2-15,-5 3 1 16,5-2-1-16,3 3 6 16,1-4 4-16,12-3-20 15,5-3 28-15,4-7-36 16,0-6 24-16,0-9-17 15,0-6 19-15,0-7-8 0,0 2 0 16,4-4 6-16,1 5-21 16,-1 0 34-16,1 3-38 15,-5 2 38-15,0 2-38 16,0 1 20-16,0 1-1 16,0-2 0-16,0 1 0 15,0-1-1-15,-5 1 19 16,1 4-40-16,-5 7 44 15,2 3-44-15,-2 2 31 16,0 0-20-16,4-1 17 16,5-7-6-16,0-4 0 15,0-2 2-15,0-3-16 16,9-2 37-16,0 3-46 0,3-1 35 16,-3-2-31-1,-5 0 29-15,1 0-10 0,-5-3 0 16,0 1 1-16,4-3-3 15,-4 3 11-15,0-1-28 16,0 2 37-16,0-3-45 16,0 4 37-16,0 0-20 15,0 0 17-15,0-3-7 16,0-2 0-16,0 1 8 16,0-3-29-16,0 2 42 15,0-3-47-15,0 3 47 16,-9-4-39-16,0 1 19 0,5-3-1 15,4-4 0 1,0-2 1-16,0 3-2 0,0-4 19 16,0 5-39-16,0-3 42 15,13 4-45-15,1-2 37 16,2 0-23-16,-3-4 16 16,-1 2-6-16,-8-6 0 15,-4-2-3-15,0 0-18 16,0-1 33-16,0 4-30 15,0 0 26-15,0-1-22 16,0-2 15-16,-4-3-1 16,-1 0 1-16,-2-1-1 15,7-2 1-15,0 4 19 16,0-1-40-16,0 3 44 16,0 0-51-16,0-2 42 0,0-1-30 15,0 0 13-15,0-1 2 16,0-4 2-16,-4 4 11 15,-1-2-22-15,1 1 30 16,4 0-42-16,-5 0 42 16,1 1-39-16,-3-6 19 15,-2 0-1-15,4-4 1 16,1 1 0-16,-1-1-1 16,5 2 18-16,-4 0-36 15,4 2 40-15,0 3-47 16,0-1 38-16,0-2-23 15,0-4 17-15,-7-1-7 16,2-2 0-16,1-2 1 0,-1 2-9 16,5 2 26-1,0 3-36-15,0-3 32 0,0 1-35 16,0-10-11-16,0-5-189 16,0-20-322-16,0-15-74 15,-16-4-449-15</inkml:trace>
  <inkml:trace contextRef="#ctx0" brushRef="#br0" timeOffset="-205898.75">15905 3868 1527 0,'0'0'555'0,"0"0"-362"0,0 0-28 15,-300-22-70 1,203 22 4-16,3 0-66 0,22 10 0 16,12 8-21-16,17 4-12 15,9 1 1-15,5-2 13 16,13-4-22-16,7-3 23 15,4-2-30-15,5 0 18 16,0 2-9-16,9 4 1 16,30 6 4-16,15 0 1 15,5 7-50-15,10 0 15 16,-1 3-24-16,-4 3 41 16,-10-2-6-16,-6-1 14 15,-7-3 11-15,-12 0-1 0,-10-4 9 16,-8-3 17-1,-7 2 46-15,-4-1-19 0,0 1 41 16,0-3-26-16,-29 2 59 16,-10-3-19-16,-6-5 19 15,-14-6-35-15,-5-6-1 16,-13-5-27-16,-7 0-34 16,-1 0-3-16,4-9-15 15,1-1-24-15,16 3 9 16,12 5-49-16,18 2-152 15,34 9-98-15,0 15-324 16,0 3-104-16</inkml:trace>
  <inkml:trace contextRef="#ctx0" brushRef="#br0" timeOffset="-193742.94">6430 10545 1485 0,'0'0'533'15,"0"0"-249"-15,0 0-12 16,0 0-50-16,0 0-10 16,0 0-113-16,-88-38-2 15,88 38-85-15,34 0 18 16,16 0-30-16,14 0 6 16,4 0 6-16,4 0 0 15,-3 2-24-15,-6 3 20 16,-4 0-22-16,-8-1-55 0,-13 1 2 15,-4 3-62-15,-9-1-28 16,-16 0-44-16,-9 5-110 16,0-2-87-16,0 2-505 0</inkml:trace>
  <inkml:trace contextRef="#ctx0" brushRef="#br0" timeOffset="-193049.18">6537 11857 1468 0,'0'0'484'16,"0"0"-250"-16,0 0-30 15,0 0-44-15,0 0-24 16,0 0-47-16,0 0-18 16,128 0-70-16,-78 0 19 15,4 0-9-15,-6 4-19 16,2 3 8-16,-7 1-19 16,-4 4-81-16,-5 5-155 15,-5-3-232-15,-13 1-506 0</inkml:trace>
  <inkml:trace contextRef="#ctx0" brushRef="#br0" timeOffset="-192530.95">6876 12697 1309 0,'0'0'329'0,"0"0"-126"15,0 0-68-15,0 0 28 16,0 0-48-16,0 0-51 0,0 0-23 16,216 23-39-16,-152-19 8 15,-1 0 7-15,-8-4-29 16,-16 0 27-16,-5 0-20 16,-14 0 5-16,-11 0 0 15,-9 0-34-15,0 0-32 16,0 0-59-16,0 2-144 15,-9 3-542-15</inkml:trace>
  <inkml:trace contextRef="#ctx0" brushRef="#br0" timeOffset="-170495.53">6744 13096 1495 0,'0'0'509'16,"0"0"-303"-16,0 0-6 15,0 0-59-15,0 0-53 16,34 0-20-16,5-2-45 16,6-5 39-16,8-3-38 15,6 5 15-15,5-7-37 16,15 4 16-16,3 6-8 16,2 0-20-16,0 2 5 15,-6 0-17-15,-10 0 14 16,-14 0-26-16,-10 0 32 15,-10 0-25-15,-14 0 26 0,-4 2-51 16,-11-2 0-16,4 2-138 16,0 3-117-16,2 3-211 0</inkml:trace>
  <inkml:trace contextRef="#ctx0" brushRef="#br0" timeOffset="-170099.16">7622 13218 1817 0,'0'0'577'16,"0"0"-329"-16,0 0-81 15,0 0-37-15,0 0-76 16,0 0 14-16,0 0-11 16,127-56-37-16,-79 36 8 15,-3-2-19-15,-6-2 3 16,-9 5-6-16,-17-1 21 16,-1 4 6-16,-12-1 26 15,0-3 5-15,0 4-4 16,-25-2 22-16,-9 7-43 15,-12 1 11-15,3 0-49 0,4 5 9 16,10 3-10-16,4 2-2 16,16 0-104-16,9 0-62 15,0 5-182-15,4 13-245 16,26-4-146-16</inkml:trace>
  <inkml:trace contextRef="#ctx0" brushRef="#br0" timeOffset="-169683.74">8759 12688 1239 0,'0'0'494'0,"0"0"-199"15,0 0 0-15,0 0 5 16,0 0-90-16,0 0-44 16,0 0-114-16,0-25-13 0,48 26-22 15,6 10-17-15,-4-4-15 16,2 1-109-16,-6-4-39 16,-12 1-111-16,0 2-63 15,-13-2-239-15,-17 2-763 0</inkml:trace>
  <inkml:trace contextRef="#ctx0" brushRef="#br0" timeOffset="-169200.37">8759 12688 46 0,'4'11'1348'15,"-4"-11"-999"-15,0 12-147 16,0 12-44-16,0 4-42 16,0 12-40-16,14 5-8 15,6 6-43-15,5 5 15 16,0-4-32-16,-6 3 30 16,1-4-37-16,-11-6 15 15,-4-4-15-15,-5-3 9 16,0-6-4-16,0-4-5 15,0-3 4-15,-5-8 10 16,1-5-15-16,-1-7 7 0,5 0 12 16,0-5-18-1,0 3 8-15,0-3-9 0,0 0 1 16,0 0 6-16,0 0-6 16,0 0 30-16,18 0-29 15,7 0 7-15,-4 0-1 16,4 0-6-16,4 0-2 15,5-3 0-15,1-7 3 16,3 3 6-16,1-1-18 16,-5 6-5-16,-4 2 3 15,-5 0-51-15,-5 0 54 16,-6 0-56-16,-5 0-51 16,2 0-190-16,-11 0-499 0</inkml:trace>
  <inkml:trace contextRef="#ctx0" brushRef="#br0" timeOffset="-168582.84">9498 12624 1252 0,'0'0'481'0,"0"0"-247"16,0 0 57-16,0 0-46 15,0 0-50-15,0 0-82 16,0 0-26-16,-157 135-42 16,139-77-33-16,2 4-2 15,11-2-1-15,5-2-16 16,0-5 25-16,0-7-36 16,30-12 12-16,8-13 5 15,12-10-9-15,-2-11 10 16,7-6 0-16,-12-25 1 15,-2-15 7-15,-18-7 1 16,-7-4-11-16,-16-4 16 16,0 9-16-16,0 6 8 15,-21 12-6-15,-8 8 0 16,6 11-48-16,-7 15-79 0,10 0-201 16,6 10-326-16</inkml:trace>
  <inkml:trace contextRef="#ctx0" brushRef="#br0" timeOffset="-168215.64">9930 13120 2191 0,'0'0'687'0,"0"0"-440"16,0 0-141-16,0 0-37 16,0 0-69-16,0 0-54 15,0 0-214-15,-5 10-249 0,5-3-366 0</inkml:trace>
  <inkml:trace contextRef="#ctx0" brushRef="#br0" timeOffset="-166166.24">10053 12607 1538 0,'0'0'484'0,"0"0"-242"15,0 0-100-15,0 0 31 16,0 0-29-16,0 0-54 16,0 0-21-16,147-21-43 15,-108 21 10-15,0 0-13 16,-10 0 41-16,1 0-31 16,-5 14 6-16,-7-4-20 15,-7 8-1-15,-6-5-9 16,-5 1-3-16,0 1-12 15,0 0-48-15,-25-3 32 0,-14-3-44 16,1-2 33 0,-3 0-13-16,2-3 10 15,5 2 9-15,4-3-1 0,10-1 17 16,11 1-26-16,4-3 36 16,5 0-39-16,0 0-21 15,0 0-67-15,0 0 86 16,25 0 8-16,9-3-21 15,5 3 31-15,0 0 19 16,2 0-12-16,2 13 34 16,0 2-14-16,-2 10 5 15,-7-5 13-15,-4-2-13 16,-8 2 41-16,-10-3 52 16,-8 4-3-16,-4-4 30 15,0 3-37-15,0-2 8 16,0 2-26-16,0-3 41 0,-20-3-51 15,-10 0 39-15,-4-3-17 16,0-2 7-16,-9-7-28 16,2 1-47-16,2-3-2 15,-4 0 1-15,9 0-32 16,9 0-34-16,0 0-29 16,20 0-102-16,5 0-41 15,0 0-55-15,9 12-398 16,21-1-124-16</inkml:trace>
  <inkml:trace contextRef="#ctx0" brushRef="#br0" timeOffset="-163634.02">11797 12463 700 0,'0'0'1163'0,"0"0"-830"16,0 0-111-16,0 0-7 15,0 0-119-15,0 0-8 0,0 0-64 16,-221 188 22-16,203-111-45 15,18-5 12-15,0-7-7 16,9-12 3-16,41-15 21 16,-2-11-21-16,6-13 49 15,1-14-34-15,-12 0 57 16,0-28-6-16,-9-20 68 16,-13-17-21-16,-12-3-38 15,-9-7-35-15,0 11-49 16,-9 10 15-16,-21 16-15 15,5 14-24-15,3 12-140 16,1 12-96-16,12 10-212 16,2 13-317-16</inkml:trace>
  <inkml:trace contextRef="#ctx0" brushRef="#br0" timeOffset="-163433.24">12272 12884 2237 0,'0'0'633'0,"0"0"-310"15,0 0-94-15,0 0-105 16,0 0-107-16,0 0-17 16,0 0-104-16,-30 7-212 15,30-7-226-15,0 0-378 0</inkml:trace>
  <inkml:trace contextRef="#ctx0" brushRef="#br0" timeOffset="-163200.83">12301 12509 1348 0,'0'0'759'0,"0"0"-460"16,0 0-143-16,0 0-21 16,0 0-61-16,0 0-31 15,0 0-43-15,246-24-29 0,-187 24-67 16,9 0-205-16,-13 2-73 16,-12 10-419-16</inkml:trace>
  <inkml:trace contextRef="#ctx0" brushRef="#br0" timeOffset="-162733.72">12483 12489 674 0,'0'0'1049'16,"0"0"-739"-16,0 0-79 15,0 0-105-15,0 0-38 16,-102 128-75-16,102-102 16 0,0-6-29 15,0-6 0 1,-5-9-13-16,5-2-30 0,0-3-28 16,0 0-43-16,0 0 49 15,0-8-68-15,14-1-53 16,11-1-115-16,9 7-108 16,5 3 105-16,2 0 33 15,2 8 177-15,-4 11 94 16,-5 0 157-16,-9 3 24 15,0 3 111-15,-12-2-33 16,-1 4-13-16,-3 1-72 16,-5 4 10-16,-4 5 6 15,0-2-16-15,0-1 3 0,0-1-53 16,0-6 23 0,-13-6-32-16,-12-9 57 0,-5-4-71 15,-8-8 2-15,-12 0-57 16,2 0-22-16,-7-3-18 15,1-9 9-15,-1 0-30 16,7 3-13-16,3 4-57 16,15 5-139-16,30 0-62 15,0 0-389-15,16 0-805 0</inkml:trace>
  <inkml:trace contextRef="#ctx0" brushRef="#br0" timeOffset="-161930.12">14107 12494 789 0,'0'0'1269'15,"0"0"-900"-15,0 0-138 16,0 0-81-16,0 0-23 16,0 0-86-16,-221 183-2 15,221-112-29-15,0-7-20 0,9-4 10 16,41-9 0-1,7-15 6-15,2-12 15 0,5-17 38 16,0-7-35-16,-5-9 50 16,-9-33-41-16,-11-13 43 15,-14-12-64-15,-12-5 10 16,-13 2-13-16,0 10-9 16,0 13-14-16,-29 10-89 15,-15 17-65-15,10 11-180 16,5 9-391-16</inkml:trace>
  <inkml:trace contextRef="#ctx0" brushRef="#br0" timeOffset="-161699.14">14753 12978 2090 0,'0'0'605'16,"0"0"-458"-16,0 0-11 15,0 0-109-15,0 0-27 16,0 0-163-16,0 0-321 16,0 58-557-16</inkml:trace>
  <inkml:trace contextRef="#ctx0" brushRef="#br0" timeOffset="-161117.54">15116 12502 1724 0,'0'0'571'0,"0"0"-385"15,0 0 0-15,0 0-40 16,0 0-28-16,0 0-76 16,0 0 21-16,289-66-1 15,-250 84 0-15,-10 8-20 16,-4 8-21-16,-20 2 36 16,-5 7-41-16,0 5-2 15,-14 3 2-15,-31 2-31 0,-3-8 15 16,-6-4-19-1,4-12-8-15,15-10-11 0,10-9 19 16,16-8-28-16,5-2 46 16,4 0 2-16,0 0 17 15,0 0 3-15,9 0 34 16,25 0-2-16,11 0 6 16,3 0 3-16,11 5-28 15,-4 0 25-15,-5 0-58 16,-7-3 4-16,-4-2 12 15,-10 0-34-15,-4 0-20 16,-11 0-98-16,-3-19-106 16,-6-2-327-16,-5-4-270 0</inkml:trace>
  <inkml:trace contextRef="#ctx0" brushRef="#br0" timeOffset="-160368.09">15626 12295 1672 0,'0'0'524'16,"0"0"-348"-16,0 0 20 16,0 0-17-16,0 0 5 15,0 0-72-15,0 0-15 16,88-12-85-16,-44 12-4 15,6 0-8-15,-3 0-9 16,3 0-3-16,-11 7 12 16,-9 3 0-16,-5-1 0 15,-12 0-10-15,-1 4 28 16,-12 1-24-16,4 6 15 0,1 1-5 16,4 6 4-16,0 4-8 15,7 5 7-15,4 5 10 16,-1 2 16-1,1 5-33-15,-6 0 43 0,2 3-32 16,-3-1 25-16,-1-1-35 16,1-3 17-16,-4-6-15 15,7 1 15-15,2-4-2 16,-2-4 7-16,9-2 70 16,-6-4-41-16,-4-3 34 15,-1-5-61-15,-3-2 34 16,-6 0-49-16,-5-5 20 0,0 2-9 15,0-2-7-15,0 0 18 16,-5 3-31-16,-10-6 3 16,1-2 12-16,-7-4-32 15,-8-3 32-15,-5 0-17 16,-16 0 2-16,-7-4 9 16,-9-7-3-16,2 4-5 15,1 0-1-15,19 5 17 16,10 2-36-16,14 0 9 15,15 0 3-15,5 0-106 16,0 0-110-16,0 0-112 16,55 0-121-16,-12 0-176 15,7 0-502-15</inkml:trace>
  <inkml:trace contextRef="#ctx0" brushRef="#br0" timeOffset="-125001.65">21924 8168 656 0,'0'0'397'0,"0"0"-60"0,0 0-184 16,0 0 13-16,0 0 143 16,0 0-22-16,30-84-50 15,-30 77-70-15,-9 2-16 16,-12 2-41-16,-4 3-5 16,0 0-23-16,-2 0-55 15,-3 0-6-15,5 11-12 16,5 2-18-16,6 4 11 15,3 5-11-15,2 7 10 16,0 0-1-16,4 2 0 0,5 0 7 16,0-5-14-1,0 1 14-15,0-3-19 16,0-2 23-16,9-3-28 0,5 2 28 16,-3 4-13-16,-2-4 4 15,-4 1 4-15,-5 0-3 16,0-1 4-16,0-1 17 15,0-1-16-15,0 0 34 16,-5-2-41-16,-8 5 19 16,1-3-11-16,3 0-10 15,5 0 1-15,-1-5 0 16,1 1-1-16,-3 0 11 16,2-4 0-16,-4 6-8 15,-7 3 29-15,-6 8-29 16,-3 9 31-16,-5 4-32 0,0 1 16 15,1 0-17-15,8-8 1 16,3-10-1-16,9-8 13 16,-2-8-26-16,6-5 26 15,1-1-17-15,-5-2 11 16,-3 0-7-16,-6 0 8 16,2 2-7-16,2-2-1 15,3 2 12-15,2-2-26 16,4 0 14-16,1 0-1 15,-1 0-14-15,-2 0 6 16,-2 0 7-16,5 0 2 16,-1-4 0-16,1-5 0 15,4 3-12-15,0 3 15 0,0 1-10 16,0 2-23-16,9 0 30 16,25 0-4-16,9 0 4 15,3 0 0-15,-3 0 7 16,2 7-7-16,-11 4 8 15,1-5-10-15,-10 3 16 16,-7 4-28-16,7-3 29 16,-5 4-15-16,-2-2 6 15,3 5-4-15,-8-3-2 16,8 1 0-16,-12-1-1 16,2-2 13-16,-1 2-24 15,-6 1 28-15,1 5-25 16,-1 1 21-16,-4 6-10 15,0 7-1-15,0 2 10 16,0-1-11-16,-13 1 6 0,3-4-15 16,10-6 24-16,0-7-30 15,0-2 24-15,0-5-23 16,0 0 20-16,0-2-6 16,0 1 0-16,5 0 0 15,9 1-8-15,-3 1 20 16,-2 8-21-16,0-5 24 15,-9 3-27-15,0-2 27 16,0-2-22-16,0-4 13 16,0-1-6-16,0 0 0 15,0-3 1-15,5 6-8 16,-1-2 23-16,-4 8-31 0,0 1 33 16,0 1-15-16,0 1 5 15,0-5-8-15,0-5 0 16,0-5 0-16,7 0 0 15,-2-2 11-15,-1 0-28 16,5 2 34-16,7 1-34 16,-2-2 32-16,2 2-34 15,6-1 28-15,-1-4-9 16,9-1 0-16,-1 0-3 16,-4-2-8-16,0 0 22 15,-7 0-28-15,-2 0 20 16,-2 0-13-16,-5 0-58 15,2 0-75-15,-2-4-122 0,-4-25-83 16,0 2-191-16,-1 1-181 16</inkml:trace>
  <inkml:trace contextRef="#ctx0" brushRef="#br0" timeOffset="-121979.33">22429 8218 1410 0,'0'0'535'0,"0"0"-253"15,0 0-30-15,0 0-8 16,0 0-69-16,0 0-33 16,0 0-73-16,-9-26 6 0,57 21-26 15,11 0-43-15,0-1 9 16,-4 3-3-16,-12 3-16 16,-5 0 14-16,-1 0-2 15,-10 0-7-15,-2 0 6 16,-4 0-6-16,-3 7 5 15,-7 0-6-15,-2-2-34 16,-9 0-34-16,0-2-92 16,0-1-22-16,0 5-149 15,0-3-206-15,0 4-338 0</inkml:trace>
  <inkml:trace contextRef="#ctx0" brushRef="#br0" timeOffset="-121116.95">23332 7889 1068 0,'0'0'663'0,"0"0"-275"15,0 0-83-15,0 0-88 16,0 0-46-16,0 0-96 16,0 0 9-16,-5 96-38 15,5-50 5-15,0 3-51 16,0-2 12-16,0-1-12 16,0-8 7-16,0-4-7 15,0-10-12-15,0-5 10 0,0-9-35 16,0-6 13-16,0-4-81 15,0 0-32-15,0 0-138 16,0-4 5-16,9-13-59 16,5 0-279-16,2 0-442 0</inkml:trace>
  <inkml:trace contextRef="#ctx0" brushRef="#br0" timeOffset="-120584.04">23350 7783 1440 0,'0'0'504'16,"0"0"-274"-16,0 0-15 0,0 0-67 16,0 0-21-16,0 0-41 15,0 0 8-15,266-17-46 16,-223 40 7-16,-9 0-46 15,-13 1 8-15,-12-2-5 16,-9-3-12-16,0 2 0 16,-14-1-2-16,-27-1-20 15,-2 0-69-15,0-4 7 16,-7-3-79-16,16-8 36 16,4-4 3-16,17 0 10 15,6 0-20-15,7 0 37 16,0 0 72-16,7 0-11 0,22 0 30 15,1 0 6-15,4 3 16 16,0 16 2-16,-5 5 25 16,-6 7-3-16,2 0 4 15,-9-1 2-15,-11-2-28 16,-5-1 20-16,0-5-25 16,0-3 51-16,0 0-6 15,-21-2 54-15,-4-3-14 16,-9 2-1-16,-5-8-15 15,-4-3-19-15,-7 0-9 16,2-5-53-16,-6 0 1 16,4 0-1-16,2 0-2 15,14 0-122-15,18 0-134 0,7 0-220 16,9 0-274-16</inkml:trace>
  <inkml:trace contextRef="#ctx0" brushRef="#br0" timeOffset="-120115.29">23871 8264 443 0,'0'0'269'0,"0"0"-56"16,0 0 79-16,0 0 15 15,0 0-40-15,0 0 5 16,0 0-53-16,-9-2-36 16,9-15-77-16,0-10-32 15,13-6-68-15,8-10 18 16,1-1-24-16,-1 0 6 15,-5 10-6-15,-3 4-2 16,-3 8-7-16,1 10 9 16,-2 5-2-16,5 4-26 15,2 3 28-15,2 0 0 0,-2 15 27 16,4 9-14 0,-11 5 12-16,-4 7 28 0,-5 0-6 15,0 0 46-15,0 0-50 16,0-4 13-16,0-6-55 15,0-4 11-15,0-8-12 16,0-6-35-16,4-8-140 16,8 0-306-16,-8 0-61 0</inkml:trace>
  <inkml:trace contextRef="#ctx0" brushRef="#br0" timeOffset="-120005.28">23871 8264 1264 0</inkml:trace>
  <inkml:trace contextRef="#ctx0" brushRef="#br0" timeOffset="-119934.14">23871 8264 1264 0,'-5'-118'681'0,"5"118"-418"0,0-2-105 0,23 2 1 16,18 0-80-16,2 0-79 16,25 0-28-16,-9 0-232 15,-9 0-337-15</inkml:trace>
  <inkml:trace contextRef="#ctx0" brushRef="#br0" timeOffset="-119618.1">24617 7927 1438 0,'0'0'492'16,"0"0"-281"-16,0 0 11 16,0 0-60-16,0 0-48 15,-271 36-36-15,232 3-65 16,10 6 10-16,13 3-17 16,11-1 20-16,5-2-8 15,0-7 32-15,0-6-25 16,5-8 2-16,24-10-27 15,5-7 1-15,7-7-11 16,-2 0 5-16,0 0-38 16,11-15-116-16,-16-6-176 0,0 2-306 0</inkml:trace>
  <inkml:trace contextRef="#ctx0" brushRef="#br0" timeOffset="-119334.83">24796 7944 1092 0,'0'0'957'15,"0"0"-473"-15,0 0-296 16,0 0-22-16,0 0-57 15,0 0-5-15,-93 157-69 16,79-100-7-16,5 3-28 16,-2-5 0-16,6-8-73 15,5-16-72-15,0-20-73 16,0-8-296-16,0-3-394 0</inkml:trace>
  <inkml:trace contextRef="#ctx0" brushRef="#br0" timeOffset="-119167.7">24732 8132 867 0,'0'0'1011'15,"0"0"-390"-15,0 0-334 0,0 0-46 16,0 0-67-16,0 0-71 16,0 0-57-16,285-125-46 15,-251 122-67-15,-5 3-175 16,-13 0-210-16,-7 0-278 0</inkml:trace>
  <inkml:trace contextRef="#ctx0" brushRef="#br0" timeOffset="-118931.46">24808 8200 2045 0,'0'0'748'0,"0"0"-475"0,0 0-6 15,0 0-92-15,161 129-50 16,-109-107-95-16,3-5-5 16,-10-8-16-16,-6-6-16 15,-14-3 7-15,-2 0-21 16,-7-10-54-16,-12-9-89 16,-4-12-66-16,0 2-232 15,0 2-260-15</inkml:trace>
  <inkml:trace contextRef="#ctx0" brushRef="#br0" timeOffset="-118352.17">25351 7927 1483 0,'0'0'957'16,"0"0"-485"-16,0 0-213 15,0 0-28-15,-25 157-95 16,11-107-47-16,3-2-83 15,2-7 1-15,0-9 5 16,9-11-24-16,0-10-22 16,0-10-46-16,0-1-137 15,0-12-277-15,0-12 8 16,0-3-315-16</inkml:trace>
  <inkml:trace contextRef="#ctx0" brushRef="#br0" timeOffset="-118034.6">25376 7814 1172 0,'0'0'667'0,"0"0"-361"15,0 0-112-15,0 0-98 16,0 0 29-16,0 0-45 15,280 3 17-15,-237 23-18 16,-14 3 5-16,-8-3-6 16,-21 3 2-16,0-2 54 15,0-6-67-15,-30 0 6 0,-15-3-72 16,-3-6-1-16,-6-3-19 16,-1-4-50-16,7 0-82 15,19-5-53-15,13 0-95 16,16 0-245-16,0 0-101 0</inkml:trace>
  <inkml:trace contextRef="#ctx0" brushRef="#br0" timeOffset="-117816.81">25969 7923 2011 0,'0'0'675'0,"0"0"-492"16,0 0-87-16,0 0 13 0,-25 146-78 16,14-99-14-16,2 0-17 15,4-4 0-15,1-9-68 16,-1-12-12-16,-1-11-76 16,-4-11-128-16,6-11-308 15,-5-13-171-15</inkml:trace>
  <inkml:trace contextRef="#ctx0" brushRef="#br0" timeOffset="-117384.66">25949 7923 1866 0,'0'0'862'0,"0"0"-523"0,0 0-18 15,0 0-87-15,0 0-87 16,284-20-51-16,-236 18-74 15,-3 2 7-15,-15 0-17 16,-5 0-3-16,-16 0-2 16,-4 7 20-16,-5 12-27 15,0 5 13-15,0 0-7 16,-25 3 0-16,-14-3-12 16,-4-3-13-16,-12-6-4 15,1-3-65-15,1-9 19 16,17-3-56-16,13 0 2 15,12 0 27-15,11 0 63 0,0 0 9 16,25 4 24-16,20 8-7 16,-1 0 19-16,-6 3 18 15,-4 2 12-15,-9 1 58 16,-4 0-49-16,-3-1-7 16,-2 2-28-16,-7-3-10 15,7 1 0-15,-12 1 6 16,6-7-24-16,-10-4-22 15,0-2-65-15,0-5-160 16,0 0-193-16,0 0-291 16,0-12-390-16</inkml:trace>
  <inkml:trace contextRef="#ctx0" brushRef="#br0" timeOffset="-116968.56">26845 7881 1500 0,'0'0'570'0,"0"0"-352"16,0 0 15-16,0 0 13 15,0 0 14-15,0 0-100 16,0 0-50-16,-116 22-73 15,66 16 0-15,11 6-37 16,5 2 6-16,18 3-6 16,12-2 6-16,4-1 25 0,0-6 2 15,29-6 59-15,21-10-56 16,3-14-3-16,10-10-26 16,1 0-1-16,0-29 15 15,-5-12 15-15,-14-7 3 16,-11-5-39-16,-20 2 13 15,-14 3 1-15,0 5-28 16,-25 12-14-16,-14 9-71 16,1 10-71-16,-1 12-77 15,9 20-259-15,5 13-240 16,21 3-658-16</inkml:trace>
  <inkml:trace contextRef="#ctx0" brushRef="#br0" timeOffset="-116667.55">27268 7961 1437 0,'0'0'766'0,"0"0"-401"16,0 0-43-16,0 0-38 15,0 0-124-15,0 0 4 16,-50 154-67-16,36-104-29 16,-2-2-37-16,-2-4-31 15,7-8 9-15,-3-7 5 0,9-10-28 16,-6-7 8-16,7-4-3 16,4-8-126-16,-5 0-119 15,5 0-127-15,0-18-195 16,0-5-66-16,0-4-828 0</inkml:trace>
  <inkml:trace contextRef="#ctx0" brushRef="#br0" timeOffset="-116234.81">27213 7985 175 0,'0'0'1403'0,"0"0"-836"16,0 0-329-16,0 0 16 0,0 0-21 15,0 0-48-15,0 0-25 16,294-99-7-16,-244 109 18 16,-12 17-77-16,-8 1 4 15,-10 6-64-15,-15 1 13 16,-5-3-29-16,0 2 12 16,-25 0-8-16,-14-5-14 15,-4-5 2-15,-7-2-1 16,0-8-18-16,2-7-13 15,9-5 21-15,14-2-36 16,10 0 23-16,10 0-2 16,5 0 16-16,0 0-6 15,25 0 6-15,18 5 36 0,12 10-14 16,4 4 44-16,5 2-33 16,-1-1 24-16,-4-1-48 15,-4-2 5-15,-7-8-13 16,-3-1-1-16,-11-6 0 15,-11 1-6-15,-7-3-23 16,-12 0-86-16,-4 0-25 16,0 0-188-16,0 0-161 15,-29 0-104-15,-5 0-549 0</inkml:trace>
  <inkml:trace contextRef="#ctx0" brushRef="#br0" timeOffset="-100451.05">25904 1757 1347 0,'0'0'369'15,"0"0"202"-15,0 0-297 16,0 0-7-16,0 0-144 16,0 0-30-16,-73 106-50 0,59-48 0 15,3 12-25 1,11 2-17-16,0-2-1 0,0-3 13 15,29-9-26-15,12-10 23 16,-2-11-31-16,4-14 21 16,7-11-1-16,-2-12-8 15,2-2 9-15,4-29-9 16,-1-12 19-16,-3-10 2 16,-7-5-3-16,-13 0-4 15,-5 5 11-15,-12 10-20 16,-6 14 16-16,-7 17-11 15,0 12 26-15,0 17 0 16,0 28-16-16,0 15 1 16,0 6-24-16,0-6 9 15,14-6-5-15,11-9-22 0,9-10 15 16,9-8-18-16,2-10 8 16,8-10 11-16,1-7-1 15,5 0 5-15,-4-22 20 16,-3-12-22-16,-6-7 24 15,-12-7 18-15,-9 0-9 16,-11-4 26-16,-10 4 1 16,-4 1-2-16,0 9 9 15,0 9-38-15,0 12 23 16,0 15-26-16,0 2 74 16,0 7-70-16,0 20 6 15,7-1-22-15,-3-2 2 16,1-5-4-16,4-7-49 0,0-7 26 15,3-5-17 1,1 0 39-16,3 0-8 0,-2 0-7 16,-5 0 23-16,2 0-7 15,-6 0 0-15,-1-2-63 16,1-8-226-16,-1 3-444 16,3-6-1174-16</inkml:trace>
  <inkml:trace contextRef="#ctx0" brushRef="#br0" timeOffset="-99866.92">27586 2205 1669 0,'0'0'637'0,"0"0"-428"16,0 0-35-16,0 0 92 15,0 0-91-15,0 0-69 16,0 0-59-16,298 4-41 16,-248 1 6-16,-7 0-2 15,-13-5-20-15,-10 0 25 16,-11 0-27-16,-9 0 24 16,0 0-5-16,0 0 51 15,-29 0 11-15,-14 0-25 0,-12 0-44 16,7 0 6-16,3-5-6 15,11 3-1-15,15-1-104 16,19 3-54-16,0 3-148 16,10 17-346-16,28-1-659 0</inkml:trace>
  <inkml:trace contextRef="#ctx0" brushRef="#br0" timeOffset="-99068.54">29198 1834 770 0,'0'0'1319'15,"0"0"-841"-15,0 0-279 0,0 0-49 16,59 145 4-16,-59-90-29 16,0 2-58-16,-20 1-17 15,-23-2-27-15,-21-8 40 16,-16-7-42-16,-1-10 9 15,-13-6-22-15,1-17-16 16,14-4 2-16,10-4 0 16,31-8-6-16,17-14-21 15,21-4 24-15,0-8-49 16,41-2 21-16,11 0-59 16,3 0-2-16,4 10-41 15,0 11 85-15,-6 15 44 0,-3 0 10 16,4 24 91-16,-6 15 45 15,2 9 38-15,-7 2-57 16,3 3 15-16,-8-5-72 16,1-9 12-16,-5-8-48 15,0-11 0-15,-9-11-24 16,5-9-17-16,-5 0-3 16,0-39-158-16,-12 6-189 15,-3-1-578-15</inkml:trace>
  <inkml:trace contextRef="#ctx0" brushRef="#br0" timeOffset="-97931.06">30149 1719 1475 0,'0'0'389'0,"0"0"-137"15,0 0-45-15,0 0-25 16,0 0-36-16,284-33-46 16,-184 49-24-16,-2 18-17 15,0 4 20-15,-17 10-42 0,-10 3 29 16,-23 4-39-16,-19 3 34 16,-24-1-32-16,-5 4 13 15,0-1-18-15,-34-1-8 16,-10-10 10-16,-10-5-19 15,-5-10 62-15,-9-11-38 16,-1-11 32-16,-10-9-48 16,1-3 6-16,-1 0-19 15,2-22-2-15,8-4 0 16,10-5 9-16,14-1-23 16,11 1 25-16,9-1-25 15,16 4 16-15,9-1-16 16,0 0 6-16,9 0 8 15,36-2 0-15,3 4 2 16,16 8-10-16,-1 10 23 0,12 9-25 16,-2 3 22-16,2 22-17 15,-7 7 19-15,-4-1-16 16,-5-4 4-16,-16-9-4 16,0-4-59-16,-8-13-168 15,10-1-111-15,-15 0-352 16,-1-10-470-16</inkml:trace>
  <inkml:trace contextRef="#ctx0" brushRef="#br0" timeOffset="-96583.21">31208 2407 1532 0,'0'0'582'0,"0"0"-279"15,0 0-102-15,0 0 24 16,0 0-84-16,0 0 44 16,0 0-87-16,264-4-28 15,-125-1-24-15,6 2-19 16,8-2 26-16,-10 3-53 16,-11-1 23-16,-18 3-17 15,-21 0 30-15,-16 0-24 16,-9 0 24-16,-18 0-30 0,-7 0 4 15,-13 0-10-15,-9 0 12 16,-12-2-22-16,-5-1 28 16,-4 1-36-16,0 0-6 15,0 2-53-15,0 0-120 16,0 0-139-16,-13 0-307 16,-8 0-510-16</inkml:trace>
  <inkml:trace contextRef="#ctx0" brushRef="#br0" timeOffset="-92735.06">29935 1161 150 0,'0'0'1221'16,"0"0"-933"-16,0 0-152 15,0 0 12-15,0 0 39 16,0 0-74-16,23 155-51 16,2-24-39-16,-21 35 3 0,-4 20-25 15,0-11 44-15,-18-18-30 16,-7-21 35-16,0 0-39 16,5-7 11-16,1-15-22 15,4-21 7-15,10-20-7 16,0-4 9-16,5 6-27 15,0 11 31-15,0 8-30 16,0-4 23-16,0-6-14 16,0-5-10-16,0-2 3 15,0-7-1-15,-4-8 1 16,-5-4 8-16,-7-5 14 16,7-5-23-16,-7-2 25 0,2-3-21 15,-2 0 18 1,3 1-7-16,4-1 1 0,2-5 0 15,2-1 0-15,5-4 7 16,0-4-16-16,0-2 21 16,0-5-24-16,0-6 23 15,0-1-20-15,12-3 10 16,1 0-1-16,12-3 0 16,5 3 1-16,4 0-5 15,5 1 17-15,6 1-26 16,7-3 28-16,7 2-29 15,10-4 25-15,15-3-11 16,14-4 0-16,15-2 27 16,15 0-4-16,8 0-22 0,7 0 15 15,-2-8-3 1,7 1-20-16,-12 2 24 0,8-2-4 16,-12-3-12-16,4-3 15 15,3-7-6-15,-3-5-7 16,-4-1 9-16,0-5-6 15,-5 0-9-15,-9 4 18 16,-8 8-20-16,-8 7 17 16,-13 2-12-16,-8 3 1 15,-5 0 8-15,-13-5-9 16,-10-5 9-16,1-9-18 16,-11-3 21-16,-2 0-24 15,-7 2 25-15,-4 6-25 16,-12 7 20-16,-2 4-8 0,-11 8 0 15,-1-1 0-15,-4 1-1 16,0 0 15-16,0-4-21 16,0-1 17-16,5 0 7 15,-1 2-16-15,8 0 8 16,1 3-9-16,8 2 15 16,-3 0-9-16,2 0 3 15,1 0-13-15,-3 0 17 16,-2 0-26-16,-7-2 22 15,0-3-21-15,-2-1 18 16,-3 2-6-16,1 2 0 16,4-3 0-16,-4-3-6 15,-1-4 20-15,-4-6-22 16,0-8 23-16,0-6-6 0,0-5-9 16,0-5 48-16,0-2 5 15,0-2 9-15,-4-2-13 16,-1-3-34-16,-9 3 28 15,3-5-43-15,-3-2 23 16,-6-8-14-16,2-4-3 16,-12-10 1-16,5-7-7 15,-4-8 0-15,-1-4 2 16,1-1-4-16,-1 1 17 16,5 5-30-16,2 2 32 15,-2 3-26-15,0 1 16 16,5-1-13-16,2-1 6 15,2 3 0-15,11 7 0 0,1 10 6 16,-1 9-20-16,5 12 32 16,0 10-36-16,-5 3 33 15,5 1-22-15,-4 3 8 16,4-2-1-16,-7 2 0 16,3-3 1-16,-1 4-4 15,5-4 15-15,0 2-24 16,0-4 15-16,0-3-13 15,0-1-1-15,0-3 11 16,-5-3-9-16,5 1 8 16,0 0-5-16,0 0-19 15,0 4 24-15,0 7-16 16,0 6 15-16,0 12 2 16,0 2-9-16,0 4 15 0,0 1-6 15,0-1 0-15,0-3 1 16,0-3-3-16,0 2 13 15,0-3-22-15,0 3 25 16,0 1-29-16,0 1 28 16,0 3-23-16,0-1 19 15,0 3-9-15,0 0 0 16,0 1 1-16,0-1 0 16,0 0 7-16,0 1-1 15,-9-4-1-15,-11 4-7 16,-5-1 8-16,-9 3-1 0,-5 2 2 15,-16 0 2 1,-8 0 13-16,-10 0-22 0,-16 0 32 16,-13 0-22-16,-16 0 79 15,-19 4-53-15,-15 7 16 16,-14 9-22-16,-11 5-7 16,-14 1-3-16,0 0-20 15,4-2 49-15,10-7-37 16,11-5 18-16,9-4-30 15,9-1 29-15,7 0-12 16,-2 0 9-16,7 6 6 16,8-4-9-16,5 0 20 15,10-1-35-15,20-6 10 16,11-2-13-16,7 0-7 16,22 0 11-16,15 0-11 0,13 0 1 15,4 0 0 1,17 0 0-16,-1 0-6 0,1 0 5 15,-1 0-82-15,-6 0-1 16,-8 0-88-16,-6 9-24 16,0 1-27-16,-4 0-68 15,4-3-311-15,11-5-596 0</inkml:trace>
  <inkml:trace contextRef="#ctx0" brushRef="#br0" timeOffset="-78801.47">25694 576 1230 0,'0'0'354'0,"0"0"-218"0,0 0 85 15,-59 212-59-15,-29-73-61 16,-19 37-13-16,-7 14-54 15,25-2 20-15,21-10 10 16,9-10 38-16,0 8-42 16,-9 2 14-16,-5 7-31 15,0-1-16-15,9-2 16 16,14-1-29-16,16-1 26 16,9 0-39-16,-4 1 20 15,-1-3-11-15,-4-11-8 16,-5-7-1-16,-6-4 9 0,-3 4-10 15,-11-1 1-15,-5 2-4 16,-4-5 15-16,-5-5-24 16,10-8 30-16,17-30-28 15,21-25 17-15,21-30-7 16,4-19 0-16,0-3-2 16,9-10-4-16,20-2-4 15,8-14 4-15,-15-7 0 16,3-3-10-16,-4 0 28 15,-7 0-18-15,6 0 12 16,10 0-2-16,4 0-3 16,13 0-1-16,17 0 22 15,16-7-21-15,17-3 28 0,17 2-27 16,7 8 36 0,13 0-37-16,2 0 19 0,12 15-11 15,4 0-8-15,14-11 7 16,16-4 1-16,14 0-17 15,9-7 25-15,15-10-34 16,7-2 29-16,3 0-13 16,4-1 2-16,-9 3 4 15,-4-2-5-15,-5-3 1 16,-5-4 33-16,-10-3-16 16,1-2 21-16,-2 2-39 15,2 3 35-15,-11 4-34 16,-11 0 19-16,-16 4-10 15,-23 0 1-15,-18 3 25 0,-10 6-18 16,-6-3 28-16,11 3-17 16,14-6 38-16,0 0-61 15,0 1 19-15,2 2-23 16,-13 2 10-16,1 8-6 16,1 2-5-16,-5 0 5 15,1 0 9-15,-8 0-30 16,-2 0 33-16,-11-5-30 15,4-7 29-15,5-2-14 16,7-4 18-16,18-1 6 16,11 3 16-16,14 4-43 0,4 2 24 15,1 1-15 1,-10 1-13-16,-11-1 22 0,-14-3-30 16,-8 0 24-16,-6 0-12 15,-10 5 0-15,-10 4 1 16,-16 3 5-16,-6 0 6 15,-3 7-16-15,5 3 22 16,20-5-36-16,21-5 18 16,8 0 0-16,6-10 0 15,-12-2 1-15,-28 2-1 16,-24 6 15-16,-25 4-20 16,-14 0 20-16,-14 0-21 15,-6 0 23-15,-5 0-26 16,0 0 19-16,0 0-10 15,0-3 0-15,0-6-5 16,9-7-8-16,0-5 26 0,-9-2-23 16,0-9 25-16,0-2-21 15,0-6 15-15,-30-11-9 16,1-7 0-16,11-4 6 16,2-6-6-16,7-2 13 15,4 0-20-15,-11 1 22 16,2-3-30-16,-15-6 30 15,-1-10-23-15,-8-30 16 16,4-33-7-16,13 7-1 16,12 15-4-16,9 19-6 15,0 33 20-15,9-6-25 16,12-3 30-16,-8 9-30 0,-1 3 24 16,1-4-9-1,-4-4 0-15,3-9 1 0,1-5-2 16,3-5 12-16,2 4-28 15,7 4 31-15,5 8-29 16,4 6 19-16,9 5-17 16,7 1 17-16,9-3-4 15,1-1 0-15,8 0-2 16,-9-3-11-16,-7 5 22 16,-2 8-23-16,-16 12 28 15,-9 11-31-15,-4 13 28 16,-17 9-11-16,-4 10 0 15,0 8 9-15,0 2 6 16,0 2-7-16,-4 0-10 0,-8 0 16 16,-1-3-28-16,-3-2 23 15,-2 0-19-15,-3-2 13 16,-4 2-3-16,-9 0 0 16,-5 3 1-16,-15-1-2 15,-19 1 16-15,-11 0-30 16,-9-6 28-16,-10-6-26 15,1-3 22-15,-2-7-10 16,-12-2 1-16,-12-1 0 16,-24 6-1-16,-60 5 10 15,1 7-21-15,-10 7 27 16,-13 2-32-16,39-4 25 16,-26-2-19-16,10-6 8 0,-1-4 3 15,-31-6 0 1,-53 0 0-16,-52 6-7 0,30 3 22 15,63 8-32-15,69 5 32 16,38 0-31-16,-18 0 23 16,-20 0-8-16,-10 0 1 15,23 3 0-15,16-3 0 16,30 0 9-16,20 4-25 16,18-1 29-16,17 2-28 15,8 0 24-15,5 0-21 16,-14-3 20-16,-11 0-9 15,-18 1 1-15,-21-3 0 16,-9 0-12-16,-7 0 21 0,3 0-21 16,13 0 18-1,9-7-21-15,8-11 9 0,8-1 5 16,0-2-10-16,0-1 11 16,-6-2-6-16,-8 5 14 15,-11-1-25-15,-8 6 31 16,-8 2-29-16,-2 5 28 15,9 5-26-15,9 0 14 16,14 2-1-16,27 0 0 16,12-3 1-16,17 0-2 15,3 1 17-15,7-3-32 16,-2 0 29-16,-3 0-34 16,-11-2 29-16,-5 0-14 15,1-2 12-15,-6 1-3 0,1 3-3 16,4 1 6-16,1-1-18 15,4 0 30-15,0-3-36 16,8-1 30-16,-3-3-29 16,11-2 17-16,0-3 0 15,2 3 0-15,6-1 1 16,1 0-10-16,9 3-57 16,12 3-102-16,8 4-152 15,14 5-199-15,46 2-295 16,9 22-597-16</inkml:trace>
  <inkml:trace contextRef="#ctx0" brushRef="#br0" timeOffset="-77335.17">31595 3271 1367 0,'0'0'646'16,"0"0"-362"-16,-77 195-94 15,-62 7 16-15,-32 36-43 16,-11 15-18-16,21-24-34 16,59-42-32-16,33-19-14 15,29-16-25-15,21-2 36 16,8-4-11-16,-7 6 4 16,-16-3-68-16,-12-5 23 15,8-26-17-15,-1-26-4 16,9-27 4-16,10-17-6 15,2-2 5-15,-3-10 5 0,8-7-22 16,6-22-23 0,2-7-53-16,5-11-57 0,0-19 15 15,0-13-107-15,80-32-128 16,-7 8-224-16,-5 2-473 0</inkml:trace>
  <inkml:trace contextRef="#ctx0" brushRef="#br0" timeOffset="-76615.62">30767 3413 1174 0,'0'0'497'0,"0"0"-294"16,0 0 25-16,0 0-6 16,0 0 32-16,0 0-56 0,0 0-67 15,118 0-26-15,-24-17-47 16,28-16 19-16,19-8-59 15,12-6 7-15,-21 7-14 16,-23 9-7-16,-36 14 4 16,-26 17 1-16,-22 0 6 15,-13 31 0-15,-12 17 49 16,0 15-6-16,-7 11 17 16,-27 8-48-16,0 0 26 15,0 0-53-15,4-6 17 16,12-8-16-16,6-10-1 15,12-15 0-15,0-9-13 16,0-15-38-16,5-12-127 0,25-7-98 16,15 0-190-1,-11-19-36-15,0 0-172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41:16.29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1328 2193 1333 0,'0'0'533'0,"0"0"-328"15,0 0-12-15,0 0-38 16,0 0 62-16,0 0-106 16,-11 165-43-16,11-27-11 0,0 43-18 15,-30 14 24 1,-4-8-53-16,16-19 11 0,13-28-15 15,5-20 3-15,0-25-3 16,0-21-6-16,0-7 0 16,0 10 1-16,9 12-7 15,5 10 16-15,-7-6-20 16,-7-3 23-16,0-6-26 16,0-4 20-16,-7-7-13 15,-23-2 8-15,1-3-2 16,6-6 0-16,-2-4 0 15,5 2-12-15,10 0 23 16,1 5-25-16,-2 2 17 16,6 3-12-16,1-2-3 0,-1-11 12 15,5-8-1-15,0-16-1 16,0-11-8-16,0-10 17 16,0-8-19-16,0 1 12 15,0 2-9-15,0 3 3 16,25 2-1-16,9 3 14 15,1-4-5-15,3 2-1 16,-4-4 7-16,-4-1-1 16,9-6 1-16,1 1 8 15,13-3-16-15,17 1 41 16,12 7-25-16,27 6 24 16,12 9-1-16,22 5 2 15,9 1 20-15,10-3-43 16,4-4 15-16,2-10-27 15,-2-7-6-15,5-5 17 0,6 0-23 16,5 0 12-16,13-15-6 16,17-6 0-16,-3-3 1 15,7-3-7-15,-9 1 21 16,-11 6-29-16,-15 8 31 16,-10 5-20-16,-5 7 9 15,11 0 2-15,44 0 49 16,59 0-19-16,-17 0 19 15,-17 0-44-15,-30 0 7 16,-46-12-8-16,12-2-18 16,9-1 16-16,-18 5-16 15,-20 4 12-15,-3 3-1 16,7 3-5-16,11 0 9 0,2 0-15 16,3 0 16-16,-11-9-20 15,-31-4 20-15,-28 1-1 16,-40 0 3-16,-24 5-13 15,-18 3 2-15,-12-1-1 16,-9 5 15-16,0-3-9 16,0 3-2-16,0-5 7 15,0-2-17-15,0-5 7 16,0-3-1-16,-5 4 0 16,1 1 1-16,4 3-1 15,0 7 1-15,0 0-2 16,0-3 13-16,0-3-30 0,0-5 27 15,0-12-30-15,0-12 33 16,0-13-13-16,0-7 1 16,-14-8 0-16,-11-6 0 15,-9-8 14-15,-7-3-26 16,-2-8 24-16,-5-9-24 16,-11-28 24-16,-12-29-20 15,-11-26 16-15,7 14-4 16,23 36-4-16,7 41 1 15,22 24-13-15,-7-10 14 16,5-7-8-16,5-12 7 16,11 3-17-16,9-1 17 15,0 1-1-15,0 1 2 0,9 4 5 16,7 10-10 0,-7 3 11-16,-5 11-10 0,6 6 19 15,1 6-34-15,3 2 22 16,1 2-13-16,-1 5 9 15,-3 5-2-15,-6 9 1 16,0 11-4-16,-5 2-11 16,0 3 24-16,0-1-21 15,0-6-8-15,-10-7 10 16,4-6-61-16,6-6 11 16,0 2-4-16,0-1 3 15,0 4 40-15,0 6 4 16,0 4 8-16,0 5 18 0,0 1-18 15,0 1 15 1,0-4-7-16,0-3 2 0,0-4 7 16,0-1-8-16,0-4 1 15,0 2-19-15,6 5 12 16,4 5 5-16,-6 5-38 16,-4 4 21-16,0 5 0 15,0 0 18-15,-20-2 6 16,-33 2-5-16,-22-5 14 15,-18 3-15-15,-23-2 34 16,-18 4-25-16,-16 3 36 16,-14 2-36-16,-11 0 15 0,-7 4-23 15,-13 15 19 1,-8 1 5-16,-6 2-19 0,-7-6 24 16,-9-1-29-16,4-6 8 15,-4-1-3 1,9-4-6-16,5 1 9 0,20 2-7 15,9 3-1-15,25 4 0 16,16 1 22-16,7 2-23 16,22-1 16-16,10-3-7 15,4-1-1-15,14-5 2 16,0-3-10-16,2-1 8 16,-2 0-4-16,0-3-4 15,-5 2 2-15,3 0-5 16,-3 3 16-16,-9 0-26 15,-6 2 28-15,-8-2-24 0,-6 0 21 16,-5-3-12 0,1 4 0-16,-1-4 0 0,-5 0-1 15,17-2 13-15,2 0-25 16,11 0 26-16,16 0-28 16,3 0 27-16,6 0-21 15,5 0 18-15,4 2-7 16,9 5-2-16,12 3 1 15,2-3-5-15,12-2 17 16,-1 0-26-16,1-3 28 16,-10 3-29-16,-13-2 22 15,-7 1-9-15,-12-1 1 16,7 2 0-16,8-5-6 0,1 2 19 16,10-2-28-1,6 0 32-15,5 0-37 0,0 0 32 16,0 0-21-16,-1 0 15 15,6 0-6-15,-5 0 0 16,4 0 1-16,5 0-8 16,0 0 23-16,7 0-32 15,2 0 32-15,2 0-31 16,10 0 16-16,4 0-2 16,0 0-8-16,0 0-86 15,0 9-153-15,68 25-129 16,0-5-324-16,10 0-543 0</inkml:trace>
  <inkml:trace contextRef="#ctx0" brushRef="#br0" timeOffset="2250.98">1367 3149 916 0,'0'0'363'15,"0"0"-236"-15,0 0-48 16,0 0-13-16,0 0 19 16,0 0-34-16,0 0 0 0,147 0 50 15,-90 0-38-15,2 0 22 16,5 2-33-16,0 2 7 16,6-1-49-16,3-1 14 15,-5-2-23-15,0 2 16 16,1-2-17-16,-6 0 1 15,3 0 0-15,-9 0 11 16,-7 0-24-16,-7 0 25 16,-2 0-10-16,-18 0-3 15,2 0 1-15,-5 0-1 16,-6 0 1-16,7 0 2 16,-8 0 6-16,8 0-12 15,-1 0 10-15,3 0-11 16,2 0 14-16,-5 0-11 0,-6-2 2 15,-10 0 7-15,3 2-7 16,-7 0 30-16,0 0 55 16,0 0-55-16,0 0-3 15,0 0-27-15,0 0 15 16,5 0-15-16,-5 0 8 16,4 0-3-16,5 0 0 15,7-3-6-15,3-3 7 16,6-4-10-16,0 0 12 15,0 2-3-15,-7 4 2 16,-7 1 2-16,-6 3-10 0,-5 0 48 16,0 0 28-1,0 0-15-15,0 0 13 16,0 0-45-16,0 0-5 0,0 0-18 16,0 0-8-16,0 0 4 15,0 0-2-15,0 0 1 16,0 0 8-16,0 10 7 15,0 7-16-15,0 0 48 16,0 2-42-16,0 3 13 16,0 5-13-16,-12 4-1 15,8 5 2-15,-1 9-3 16,1 8-4-16,4 4 1 16,0 6 5-16,0-2 4 0,0-1-11 15,0-2 11 1,0-5-11-16,0 3 11 0,0-7-10 15,0 4 0 1,0 0 1-16,0-1 3 0,-9 2 7 16,-3 1-8-16,-6 3 7 15,2 2 20-15,-2 0-3 16,2 6 22-16,2 1-43 16,3 1 11-16,6-1-17 15,5-5 1-15,-4-2-7 16,4-7 22-16,0-4-32 15,0-6 32-15,0-5-31 16,0-2 26-16,0 1-12 16,0-4 1-16,0 3 0 15,0 1 0-15,-5-2 9 0,5 2-16 16,0-1 20 0,0-5-26-16,-4-2 23 0,4-5-20 15,-5-5 19-15,-2-2-9 16,7 0 0-16,-4-3 0 15,4 3-6-15,0 3 21 16,0-4-30-16,0 4 32 16,0-3-34-16,0 1 23 15,0-1-7-15,0-2 1 16,0 2 0-16,0-3 0 16,0 1 12-16,0-3-19 15,0 2 22-15,0-2 1 0,0 0-16 16,0 3 34-1,0-1-33-15,0 0 22 0,0 3-10 16,0 2-12 0,0-4 23-16,0-1-22 0,4-1 10 15,-4-6-5-15,0 0 19 16,0-4-25-16,0-3 11 16,0 0-11-16,0 0-2 15,0 0-66-15,0 0-201 16,0 0-300-16,0 0-749 0</inkml:trace>
  <inkml:trace contextRef="#ctx0" brushRef="#br0" timeOffset="4950.31">3788 5316 584 0,'0'0'174'0,"0"0"-56"0,0 0-56 15,0 0 31-15,0 0 8 16,0 0-10-16,0 0 9 15,25-61 3-15,-25 52 31 16,0 4-40-16,0 3-2 16,0 2-36-16,0 0 29 15,0 0-55-15,0 0-10 16,0 0-20-16,0 0-5 16,0 0 3-16,0 0 4 15,5-2-10-15,-5-1 20 16,0 1-5-16,0-2 2 15,4 1 44-15,-4-2-17 16,0 3 1-16,0-1-16 16,0 1-21-16,0-1 10 0,5-1 1 15,-1-4-22-15,8-1 25 16,1-6-23-16,-3-4 18 16,1-3-9-16,3-3 10 15,-5-5 8-15,-3 1 42 16,-1 3-13-16,0 2 21 15,-1 0-36-15,-4 0 28 16,5 1-40-16,-1-10 30 16,-4 0-10-16,0-6 8 15,7-4 4-15,-7-1-16 16,5-1 29-16,-5 1-30 0,0 4 12 16,0-2-39-1,0 4 23-15,0 0-25 0,0-1 18 16,0-3-2-16,0 0-2 15,0-6 2-15,0 0-20 16,-12-1 34-16,-1 3-35 16,3 3 37-16,-5 5-38 15,5 10 34-15,1 1-10 16,-2 2 15-16,6 2-24 16,1-2-9-16,-1-3-2 15,5-4 10-15,0-1-28 16,-4-1 31-16,-3 0-23 15,2 3 16-15,1 2-8 16,4-2 8-16,-5 4-4 16,5-2 22-16,0 3-27 0,0-3 10 15,0 0 1 1,0-2-23-16,0-1 23 0,0-1-18 16,0-1 12-16,0 3-3 15,0-3-3-15,5 1 6 16,4-1-15-16,7 0 24 15,-2-4-28-15,1-3 26 16,-1 0-26-16,7 0 22 16,-8 3-9-16,8-1 1 15,-8 3 8-15,3 5 14 16,-2-1-22-16,2 5 9 16,4 1 3-16,-2 0-16 15,3-1 14-15,-3 1-14 0,7-1 12 16,5 1-8-16,-1 0-1 15,1 3 6-15,-1 5-6 16,-4 1 13-16,5 0-26 16,-1 0 31-16,-1 3-26 15,13-6 16-15,-3 3-9 16,6-2 1-16,10 2 0 16,1 1 3-16,8 4 3 15,1 2 5-15,4 0-4 16,0 3-2-16,7-3 4 15,-6 1 4-15,3-5-12 16,1 1 20-16,-2 1-7 0,-3 5-14 16,-4 5 39-1,-5 2-37-15,4 0 34 0,-4 0-36 16,-2 14 32-16,-2 1-32 16,4 2 12-16,-4-1-12 15,-8 4 6-15,3-1 1 16,-11 2 2-16,0 6-3 15,2 2 3-15,-14 0 15 16,2-1-23-16,-4 2 28 16,-9-2-28-16,-2-1 13 15,-9 1-3-15,-5 4-11 16,0 2 18-16,0 2-7 16,0-1 14-16,0 3-25 15,0 2 28-15,0-4-28 16,0 0 15-16,0 0-3 0,0-2 5 15,0 2-11-15,-10 0 3 16,1 3-12-16,-7-1 15 16,7 3-24-16,-7 0 24 15,3 0-17-15,-3-1 13 16,2 1-4-16,1 1-4 16,-3-4 1-16,2 2-7 15,-6 0 17-15,-1-2-20 16,3-5 24-16,-3 1-30 15,-4 0 24-15,12-2-18 16,-8-2 18-16,12 2-9 16,0-3 0-16,2-3 7 15,3-2-22-15,-1-2 33 0,5-5-36 16,0-1 24 0,0-1-13-16,-4-1 7 0,4 3 0 15,-5 2 0-15,1 1 10 16,-1 1-22-16,-2 0 24 15,3 1-28-15,-1 1 28 16,1-1-30-16,4-2 27 16,0 0-17-16,0 2 10 15,0-4-2-15,0 4 0 16,0 3 10-16,4-1-23 16,5 2 25-16,3 4-24 15,1-2 24-15,3 1-32 16,-2-5 26-16,-5-3-6 0,7-1 0 15,-12-3 0-15,5-1-6 16,-4-1 21-16,2 2-30 16,-3 2 30-16,-4 0-31 15,5 3 26-15,-5 2-17 16,4-2 14-16,1-1-7 16,0 1 0-16,1-3 6 15,-1 0-15-15,4-2 26 16,-4-2-38-16,-5-3 37 15,4-3-31-15,3 1 16 16,-2 2-1-16,-5 0 0 16,4 0 0-16,1 2 0 15,-1 1 7-15,1-3-14 16,-5-2 19-16,4-1-30 0,3-2 13 16,-7 2 4-16,5 6 1 15,-5 7 0-15,0 7 0 16,0 2-12-16,0 1 3 15,0-8-1-15,0-8-5 16,0-6-6-16,0-9 9 16,0 5-63-16,0 2 1 15,4 4-44-15,10 7-104 16,27 17-86-16,-7-2-317 16,4-5-587-16</inkml:trace>
  <inkml:trace contextRef="#ctx0" brushRef="#br0" timeOffset="10850.19">1444 7458 1413 0,'0'0'486'0,"0"0"-275"16,0 0-4-16,0 0 4 16,0 0-147-16,-27 159-15 0,11-73-40 15,7 13 22 1,-3 10-16-16,3 1 21 0,0 1-5 16,-7-3-10-16,2-1 4 15,-1-7-25-15,-4-4 14 16,-1-2-13-16,6-5 5 15,-2 1 5-15,12-4-11 16,-1-2 1-16,5-2 4 16,0-5-5-16,0-5 2 15,0-5-8-15,0-4 21 16,0-3-29-16,0-5 28 16,0-2-22-16,0-2 10 0,0-3-2 15,0-2 1 1,0-5 0-16,-4-5-1 0,-1-7 13 15,5-3-28 1,0-9 30-16,0-2-31 0,0-6 22 16,0-2-12-16,0 0 4 15,0 0 2-15,0 3 0 16,5 0 8-16,-1 0-17 16,1-5 21-16,-5-1-24 15,0-1 24-15,0-1-26 16,0-2 14-16,9 2 0 15,11 0-1-15,10 3-2 16,9 3-5-16,6 0 16 16,12 1-10-16,7-3 16 15,15 0-22-15,10-1 17 0,9-3-10 16,13-2 2 0,7 2-1-16,10 1 0 0,3-1 9 15,4 0-15-15,1 1 18 16,12-3-24-16,4 0 27 15,3 0-28-15,-3 0 14 16,-4 0-2-16,-16 0-9 16,-9 5-8-16,-5 7 17 15,-16 3 2-15,-4-4-14 16,-9 3 25-16,-10-6-29 16,-6-3 23-16,0-5-13 15,-5 0 10-15,2 0-4 16,3-13 1-16,-5 2 0 0,5-1-10 15,-2 5 25 1,-3 2-29-16,-4 3 26 0,-1 2-19 16,-4 0 14-16,0 0-7 15,-6 0 1-15,6 0 0 16,-9-3 2-16,-2-2 3 16,2 2-12-16,-7 3 19 15,2 0-7-15,-1 0 0 16,-10 0-3-16,0 0 3 15,-9 0 4-15,-12 3-10 16,-1-3 0-16,-3 0-3 16,-9 0 14-16,4 0-16 15,8 0 11-15,-3-10 15 16,0 3-21-16,-4 0 16 0,6 2-8 16,-2 3-8-16,0 0 6 15,7-3 5-15,-7-3-20 16,5-4 25-16,2 0-31 15,-3-2 32-15,3 1-31 16,-7 4 28-16,0 3-13 16,-2-3-1-16,2 2 2 15,0-2-8-15,3-8 21 16,-8-5-18-16,5-9 9 16,-4-8 25-16,-5-4-25 15,0-7 23-15,0-6-3 16,0-4 3-16,5 0 1 15,-5-5-30-15,6 0 16 16,-6-7-4-16,0-5-19 0,0-7 25 16,0-10-20-16,0-3 4 15,0 2 10-15,-16 0-6 16,3 6-5-16,-3 5 22 16,7 8-22-16,-3 3 42 15,12 5-17-15,0 2 35 16,0 1-40-16,0-3-2 15,0 0-13-15,16 3 3 16,-2 3 9-16,-3 7-18 16,-2 1 45-16,1 9-27 15,1-1 16-15,-7 6-33 16,6 1 16-16,-6 3-11 0,1 5-2 16,-5 2 4-1,6 2-8-15,-1 1 30 0,0-3-28 16,-1 0 1-16,-4 0 10 15,0 3-17-15,0 2 16 16,0 7-9-16,0 5 3 16,0 4 7-16,0 6 25 15,0 2-31-15,0 0 47 16,0 0-54-16,-20 0 18 16,6 0-10-16,-6 0-10 15,1-3 2-15,-1-2 0 16,6 1-6-16,-11-1 6 0,5 1-8 15,-10 1 16 1,-8 1-20-16,-17 2 24 0,-13 0-6 16,-14 5-5-16,-23 8-1 15,-11 0 0-15,-13-6 6 16,-8-5-6-16,1-2 0 16,-3 0-20-16,-2 0 28 15,-2-7-20-15,-3 0 19 16,-1 4-8-16,-1-2 1 15,7 3 0-15,-2-3 0 16,11-4 6-16,9-3-12 16,5 0 12-16,15 0-17 15,10-1 26-15,11 2-31 16,3 0 13-16,1 0 2 16,8-1 1-16,2-3 0 0,4 4-2 15,0 0 7-15,5 2-22 16,-4 0 34-16,-1 4-35 15,5 0 34-15,2 3-22 16,2-1 7-16,5 1-1 16,3-1 0-16,-3-1 6 15,2-1-12-15,-2 0 17 16,7-3-23-16,-3-1 21 16,3 3-26-16,-3-5 14 15,8 4 3-15,8 2 0 16,5 3 11-16,12 2-11 15,3 0 7-15,-1 0-14 16,7-2 22-16,-1 2-30 16,0 0 9-16,5 0-3 15,0 0-59-15,0 0-14 0,0 0-44 16,0 0-63-16,0 16-80 16,0 6-98-16,0 19-106 15,0-5-123-15,0-10-389 0</inkml:trace>
  <inkml:trace contextRef="#ctx0" brushRef="#br0" timeOffset="13951.36">1332 8723 1020 0,'0'0'330'0,"0"0"-66"0,0 0-114 16,0 0-17-1,0 0 42-15,0 0 25 0,0 0-29 16,251-13-47-16,-154 13-9 16,6 0-45-16,10 1-3 15,-1 7-56-15,1-1 10 16,1-5-21-16,-2-2 9 15,1 3-9-15,-6-3 1 16,7 0 2-16,-7 3 9 16,2 1-21-16,-2-1 20 15,-9 1-17-15,-10-1 7 16,-11-2-1-16,3-1 0 16,-16 0 0-16,-5 0 0 15,-7 0 11-15,3 0-22 16,-1 0 26-16,5 0-28 0,1 4 14 15,3 1-1-15,1 2 0 16,-5-1 12-16,-2 2-12 16,-3-3 0-16,-8-1-4 15,-7-1 11-15,-1 2-14 16,-8-3 14-16,-1 1-13 16,1-1 16-16,-5 3-11 15,4-2 2-15,-1 2-1 16,1-3 0-16,5 0 7 15,3 1-19-15,1-1 26 16,-3-2-32-16,3 2 33 16,1 0-24-16,-3 1 16 0,-2 1-7 15,-4-1 0-15,-3-1 1 16,3 1-7-16,-5-3 18 16,4 2-24-16,1-2 25 15,4 3-23-15,0 2 16 16,5-3-7-16,6 3 2 15,-2-3-1-15,3 1 0 16,2-1 7-16,-3 1-13 16,-2-1 18-16,1-2-18 15,1 3 15-15,-2-1 17 16,3-2-1-16,-3 3 19 16,0-1-13-16,3 0-24 15,-12 0 10-15,-5 0-11 0,-11 1-9 16,-2-3 16-1,-7 2-23-15,3-2 16 0,-3 0-12 16,5 0 0-16,6 2 4 16,10 1-48-16,4 0-63 15,0-3-18-15,-5 0-115 16,-15-8-111-16,-3-13-188 16,-11-6-398-16</inkml:trace>
  <inkml:trace contextRef="#ctx0" brushRef="#br0" timeOffset="15803.24">2576 7205 1007 0,'0'0'351'0,"0"0"-117"15,0 0-84-15,0 0 11 0,0 0-31 16,0 0-30-16,0 0-7 16,-13 65-4-16,13-38 3 15,0 6-4-15,0 6 25 16,0 5-33-16,0 5 30 16,-5 5-41-16,-6 1 7 15,2-2-50-15,0-2-1 16,4-6-13-16,5-4-12 15,0 0 9-15,-5-2 0 16,-1-3-12-16,-4 0 12 16,1 0 6-16,-7 0-12 15,7 5 15-15,0 2 3 16,-2 3-2-16,2 2-8 0,4 0-4 16,1 3-5-1,-8 0 11-15,-1 1-26 0,-3-1 28 16,-7 0-32-16,-2-1 32 15,0-2-15-15,0 1 0 16,11-7 1-16,-2 2-7 16,7-3 17-16,9-3-22 15,0-1 17-15,0-7-18 16,0 0 14-16,0-4-3 16,0-4 2-16,0-1 7 15,5 3-8-15,-5 0 0 16,0-1-2-16,0 3 17 15,0 0-30-15,0-2 29 16,0 0-28-16,0 0 20 16,0 2-6-16,0 1 0 0,0-3 0 15,0 0-7-15,0-2 22 16,0-6-30-16,0 1 24 16,4-2-21-16,-4 0 15 15,7 3-9-15,-7 2 5 16,5 2 1-16,4 2 0 15,-5 5-3-15,1-1-13 16,-5 4 22-16,7-6-18 16,-3-2 18-16,-4-3-18 15,0-3 13-15,0-6-1 16,0-1 0-16,5-1 0 16,-5 0-1-16,0-1 5 0,0 4-13 15,0-1 18-15,0 4-21 16,0 4 21-16,0-1-16 15,0 0 13-15,0-2-6 16,0-5 0-16,0-4 0 16,0-2-9-16,0-1 18 15,4 5-20-15,-4 2 22 16,5 8-20-16,-5-2 9 16,0 4 0-16,0-5-1 15,0-3 1-15,0-7-6 16,0-2 3-16,0-5 2 15,0 0-48-15,0 0 34 16,0 0-12-16,16 3-32 0,2 2-47 16,12 4-29-1,24 8-145-15,-15-3-265 0,-5-4-642 16</inkml:trace>
  <inkml:trace contextRef="#ctx0" brushRef="#br0" timeOffset="16701.34">3586 7355 542 0,'0'0'549'0,"0"0"-341"0,0 0-125 15,0 0-57 1,0 0-5-16,0 0-20 0,0 0 10 16,45 0-11-16,-40 0 27 15,-5 0 30-15,0 0 71 16,0 0 2-16,0 0-21 15,0 0-9-15,0 0-53 16,0 0-3-16,0 0-35 16,4 0 5-16,-4 0-8 15,0 2-12-15,0 1-96 16,5-1-77-16,-5 3-133 16,7-1-291-16</inkml:trace>
  <inkml:trace contextRef="#ctx0" brushRef="#br0" timeOffset="17451.07">4200 7376 563 0,'0'0'143'0,"0"0"-88"15,0 0 4-15,0 0-33 16,0 0-6-16,0 0-20 16,0 0-82-16</inkml:trace>
  <inkml:trace contextRef="#ctx0" brushRef="#br0" timeOffset="19818.71">4132 7383 75 0,'0'0'939'16,"0"0"-647"-16,0 0-112 0,0 0 24 15,0 0-61 1,0 0 5-16,0 0-37 0,4 56 19 16,-4-33-25-16,0 6 3 15,0 6 4-15,0-1-44 16,0 6 12-16,0 1-51 15,0 0 30-15,0 2-26 16,0 0 23-16,-4 1-34 16,-8-1 26-16,3 3 6 15,0-1 11-15,0 1-20 16,-2 2-24-16,-3 7 17 16,-2 3-37-16,-2 5-2 15,-7 4 14-15,0 1-25 16,0-3 20-16,7-5-8 15,2-7 0-15,2-5 0 0,3-7-2 16,6-5 16-16,1-5-31 16,-6 0 38-16,6 2-39 15,-7-1 32-15,1 5-16 16,6-4 4-16,-5 3 4 16,-3-2-6-16,8-1 1 15,-5 2-10-15,4-8 22 16,-2 3-26-16,7-1 26 15,-4 0-25-15,4 2 26 16,0 0-13-16,0 3-1 16,0-3 1-16,0 1-5 15,0-4 10-15,0 2-12 0,0-4 12 16,0 1-18-16,0-4 24 16,0 2-18-16,0-1 6 15,0 0 0-15,0 0 0 16,0 2 10-16,0 1-22 15,0-2 20-15,0 0-20 16,0-1 22-16,0-2-20 16,0-5 16-16,0-3-6 15,0-4 0-15,0-2 1 16,0 3-7-16,0-1 15 16,0 2-26-16,0 2 34 15,0 3-37-15,0 0 31 16,0 2-19-16,0-2 9 0,0 0-1 15,0-3 0 1,0-4 10-16,0-1-11 0,-5 1 11 16,1-1-20-16,-1 2 26 15,1-2-29-15,4 3 13 16,-5-2 0-16,5-3 0 16,0 0 2-16,-7-4-8 15,7-3 16-15,0 0-20 16,-4 0-1-16,4 0 5 15,0 1 3-15,0 5 3 16,0 6 1-16,0 4 12 16,0 7-13-16,0-5-31 15,0-3-8-15,0-8-80 16,-30-7-74-16,1-17-503 16,-10-6-279-16</inkml:trace>
  <inkml:trace contextRef="#ctx0" brushRef="#br0" timeOffset="21750.41">1567 7849 995 0,'0'0'497'15,"0"0"-298"-15,0 0-86 16,0 0-23-16,0 0-65 15,0 0 25-15,0 0 35 16,70-4 15-16,-27 4-41 16,5 8-29-16,11-1 8 15,0 0-23-15,10 0 28 16,6 0-42-16,6 1 36 16,8 1-29-16,9 1 14 15,0 2-13-15,2 0 0 16,-2 0-8-16,-1-2 7 0,-8-1-10 15,4-4 13-15,-6 2-20 16,1-2 19-16,6 5-19 16,-6-1 18-16,5 3-10 15,5 3 1-15,-9 2 0 16,0-4 0-16,-12 3 10 16,-4-7-11-16,-14-1 8 15,0-2-14-15,-5-3 7 16,1 0-1-16,-3 1 2 15,12 1-1-15,0 0 9 16,-1 0-1-16,8 2-16 16,-8-2 23-16,-10 0-27 15,-3 0 27-15,-12-5-25 0,-3 0 22 16,-1 0-13-16,4 0 2 16,3 0 0-16,-2 0 11 15,4 0-5-15,3 0-7 16,-3 0 10-16,2 4-20 15,-6-1 20-15,-10 1-14 16,6-4 10-16,-6 2 0 16,1-2-6-16,4 0 9 15,0 0-11-15,5 3 11 16,-1 0-7-16,8 1 4 16,-12-1 4-16,0-1-3 15,-5-2 2-15,-4 3 0 16,-6-3-3-16,-3 0-1 15,-3 0-4-15,8 0-2 16,-3 0 2-16,7 0 0 0,4 0 14 16,-4 0-15-16,5 0 0 15,-10 0 1-15,-1 0 1 16,-10 0 9-16,2 0-21 16,-2 0 20-16,0 0-17 15,3 0 16-15,-3 0-9 16,0 0 0-16,7 0 0 15,-3 0 11-15,8 0-5 16,-7 0 18-16,6 0-23 16,-11 0 30-16,2 0-31 15,-1 0 21-15,-6 0-20 16,1-3 19-16,-1 3-2 16,3 0 28-16,2 0-15 0,0 0-5 15,0 0 24-15,7 0-33 16,-11 0 12-16,4 0-28 15,-2 0 9-15,-7 0-9 16,4 0-1-16,-4-2 1 16,0 2 0-16,0 0 6 15,0-3-1-15,0 3-12 16,0 0 15-16,0 0-14 16,0 0 7-16,0 0-3 15,0 0 2-15,5 0-2 16,-5 0-60-16,0 0-95 15,0 0-139-15,0 0-395 0</inkml:trace>
  <inkml:trace contextRef="#ctx0" brushRef="#br0" timeOffset="26285.77">3283 7273 1147 0,'0'0'376'0,"0"0"-204"16,0 0-114-16,0 0-8 15,0 0-50-15,0 0 0 0,-20 0-1 16,20 0-8 0,0 0-14-16,0 0 13 0,0 0 9 15,0 0 2-15,0 0-8 16,0 0 16-16,0 0 8 16,0 0-1-16,0 0 37 15,0 0-8-15,0 2 36 16,0 1 11-16,-5 1-23 15,5 4 2-15,-4 4-22 16,-1 2 23-16,1 8-27 16,-8 5 10-16,3 6-20 15,5 5 19-15,-1 3-14 16,-2-2-16-16,3-1 1 16,-1-2-23-16,5-2-1 15,-4-1 17-15,-1 2-6 0,5 0-12 16,-4 1 24-1,-1 3-17-15,-2 2 8 0,-2 2-9 16,0 3-3-16,-2 2-6 16,-7 5 13-16,-3 0-17 15,-9 5 17-15,1 2-7 16,6-2 3-16,-2-5-7 16,9-7 2-16,12-3-1 15,4-10 0-15,0 1 7 16,0-5-22-16,0-2 32 15,0 1-32-15,0 1 25 16,0 2-16-16,0 1 12 16,0-1-4-16,4 1-2 15,12 1 0-15,-7-2-1 16,7-2 13-16,-7 0-26 0,-4 0 28 16,-5-3-25-16,0 1 20 15,0-3-15-15,0 2 7 16,0 3-1-16,0 3 0 15,0 4 9-15,0-2-23 16,0 1 29-16,4-1-30 16,8-3 24-16,-3 0-19 15,0-4 17-15,-5-1-7 16,8 0 0-16,-3 4 1 16,-4-1-2-16,-1 2 4 15,7 3-14-15,-1-1 22 16,-1 4-20-16,0 0 9 0,7-5-1 15,-3 2 0-15,-1-4 0 16,-3-2 0-16,0-7 1 16,-5 1-18-16,-4-3 31 15,0 0-26-15,7 3 22 16,-7 2-22-16,5-2 21 16,-1 2-8-16,1-3 0 15,-5 2 1-15,4-4-11 16,1 0 21-16,-5-2-25 15,7 0 28-15,-7-3-28 16,0 0 14-16,0-1 0 16,0 1 0-16,0 2 0 15,0 2 3-15,0 1 9 0,0 2-20 16,0 1 25-16,0-5-32 16,-7-3 30-16,7-7-12 15,0-2-3-15,0-5 11 16,0 0-11-16,0 0 0 15,0 0-11-15,0 0 5 16,0 0-6-16,0-7-191 16,0-12-131-16,16-3-476 0</inkml:trace>
  <inkml:trace contextRef="#ctx0" brushRef="#br0" timeOffset="28353.06">5014 7342 1370 0,'0'0'528'0,"0"0"-277"16,0 0 37-16,0 0-93 16,0 0-85-16,0 133-31 0,0-66 3 15,0 8-37 1,0 5 3-16,0-3-12 0,0-8-2 15,-12-6 10-15,8-8-43 16,-5-5 50-16,0 3-30 16,-7 3 45-16,-2 6-47 15,-7 6 10-15,0 4-22 16,4 0 11-16,7-5-16 16,1-4 6-16,-3-8-15 15,7-5 23-15,-3-1-32 16,-1-1 29-16,-3 0-26 15,-2 3 15-15,-7 2-3 16,11-2 1-16,-2-3-16 16,12-9 16-16,4-2-36 0,0-10 35 15,0-3-18-15,0-7 11 16,0 2 10-16,0-2-11 16,0 4 16-16,0 4-7 15,-5 1 0-15,0 1 1 16,1 1-8-16,-3-1 20 15,-2 1-23-15,4 2 20 16,5-2-20-16,-4-1 10 16,4-1 0-16,0-2 0 15,0-2 0-15,-5 0-2 16,5-3 14-16,0 3-28 16,-6 2 31-16,1 0-30 15,0 1 24-15,1 1-21 0,-1 0 24 16,-4 3-11-16,2-1-1 15,-2 2 0-15,0-2-15 16,5 2 28-16,-8-7-26 16,8-1 26-16,-1-5-26 15,5-1 14-15,-4 1-1 16,-1 3 0-16,-2 1 6 16,3 4-12-16,-1 1 19 15,5 1-29-15,0-6 29 16,-4 0-28-16,4-3 20 15,0-6-13-15,0-3 16 16,0 1-8-16,0 4 0 16,0 5 1-16,0 5-12 0,0 3-23 15,0-1-7 1,4-5-50-16,1-10 22 0,-5-11-65 16,0-22-163-1,0-19-171-15,-23-5-421 0</inkml:trace>
  <inkml:trace contextRef="#ctx0" brushRef="#br1" timeOffset="36334.75">3474 9703 705 0,'0'0'237'15,"0"0"-45"-15,0 0-3 0,0 0-34 16,0 0 27-16,0 0-80 16,0 0-7-16,-88 13-60 15,88-41 18-15,-5-4-34 16,5-15-3-16,0-8 16 15,0-10-21-15,0-7 23 16,0-6-26-16,0 4 27 16,9 7-25-16,7 14 5 15,-7 19-2-15,-4 25-12 16,-5 9 69-16,0 21 36 16,0 29-53-16,0 11-53 15,0 9 14-15,-14 0-13 16,-2-3-1-16,3-5 1 15,-3-9-1-15,2-9 0 0,5-16 1 16,-2-8-8-16,6-10 8 16,1-8-2-16,-1-2-39 15,5-4 6-15,0-21 2 16,0-10 32-16,0-14 0 16,0-4 1-16,0-7-1 15,0-3 9-15,5 8-17 16,4 9 21-16,-5 17-26 15,3 19 26-15,-7 10-20 16,0 25 16-16,0 24-2 16,0 17-4-16,-11 9 3 15,-8-3-6-15,4-7 12 16,5-10-19-16,1-14 24 0,9-12-31 16,0-12 14-16,0-13-9 15,0-4-24-15,0-2-47 16,0-27 51-16,5-13 27 15,4-14-12-15,5-14 27 16,6-12-22-16,1-10 18 16,-3 1-9-16,2 9 1 15,1 20-1-15,-3 24 7 16,-2 30-6-16,-3 9 117 16,-4 48-51-16,-2 19-27 15,-7 9-38-15,0 3 11 16,0-6-13-16,0-11 0 15,0-10-24-15,0-15-4 16,5-9 19-16,-5-15-1 16,0-9 8-16,0-5-57 0,0-7-18 15,0-27 53-15,0-15 23 16,0-20 0-16,0-10 1 16,0-13 0-16,0 1 1 15,0 4-3-15,14 20 8 16,6 23-12-16,-11 30 15 15,0 14 29-15,-9 30 33 16,0 32-35-16,0 19-35 16,0 14 1-16,0-2-2 15,0-8-6-15,0-16-7 16,0-18-13-16,0-17 25 16,0-18-17-16,0-16-53 15,0 0-46-15,0-31 92 0,0-20 17 16,0-11 8-16,0-13 1 15,0-2 8-15,0 2-3 16,0 15 0-16,0 20 22 16,0 18-27-16,0 19 77 15,0 3 33-15,0 22-61 16,0 14-50-16,0 12-74 16,0-6-143-16,-4-12-529 0</inkml:trace>
  <inkml:trace contextRef="#ctx0" brushRef="#br1" timeOffset="37117.32">3297 8348 1392 0,'0'0'302'0,"0"0"-178"16,0 0-21-16,0 0-14 0,0 0-5 15,0 0-37 1,-18-148-7-16,47 121-8 0,-10 5-16 15,1 11 23-15,-6 11-38 16,-3 0 135-16,-2 11-34 16,-9 20-14-16,5 8-39 15,-5 2-7-15,0-3-21 16,0-4-20-16,0-7 13 16,-9-6-5-16,-3-9-12 15,3-2 16-15,0-7-26 16,5-3 8-16,4 0 5 15,0 0-18-15,0-13 18 16,0-13 0-16,4-11 1 16,30-3-13-16,9-1 25 15,-2 9-26-15,-7 11 19 0,-4 14-8 16,-16 7 4-16,-5 12 16 16,-9 19-6-16,0 7-6 15,0 6 6-15,-9-3-3 16,-21-8-9-16,1-6 10 15,-1-8-8-15,0-10 5 16,1-1-1-16,-1-8-6 16,3 0 1-16,7 0-1 15,4-8-24-15,11-14 14 16,5-4 19-16,0-5-21 0,16 2 18 16,18 3-12-1,-4 7 6-15,-1 9-1 0,-11 10 1 16,3 0 0-16,-8 12 24 15,-6 12-24-15,-7 2 40 16,0 1-17-16,0-6 26 16,-7-5-39-16,-11-10 13 15,-7-3-22-15,0-3-1 16,0 0 0-16,7 0-28 16,2-5-8-16,16-2-82 15,0-3-92-15,16 0-119 16,32 3-241-16,2 0-664 0</inkml:trace>
  <inkml:trace contextRef="#ctx0" brushRef="#br1" timeOffset="37801.16">4348 8421 1264 0,'0'0'376'0,"0"0"-156"16,0 0 41-16,0 0-59 16,0 0-92-16,0 0-85 15,0 0 2-15,-64-53-16 0,73 38 8 16,16 0-1-16,-2 6-18 15,2 6 15-15,-5 3-7 16,-2 3 94-16,3 24-58 16,-5 3 1-16,-12 5-34 15,-4-2 5-15,0-5-14 16,0-6 6-16,-20-9 6 16,-10-6-7-16,-8-7-14 15,-6 0 8-15,4 0-8 16,1-10 2-16,9-4 5 15,17-5 0-15,6-1 2 16,7-1-2-16,0-6 1 0,29 0-17 16,17-1 32-1,-3 1-20-15,3 9 13 0,-3 7-18 16,-9 11 18-16,-9 0-8 16,-11 24 40-16,-8 15 29 15,-6 3 2-15,0-2-36 16,-11-5 7-16,-19-10-43 15,1-10 31-15,-1-13-30 16,1-2 16-16,1 0-16 16,3-17 4-16,5-4-5 15,15-1 1-15,5 5-16 16,0 0 30-16,0 8-5 16,30-1-9-16,9 6 46 15,-5-2-46-15,-5 1 20 16,-4 5-9-16,-4 0-11 0,-3 0 18 15,-7 0-18-15,-2 0 25 16,-4 17-26-16,-5 7-6 16,0 6-140-16,0 12-99 15,-5-3-378-15,-15-5-414 0</inkml:trace>
  <inkml:trace contextRef="#ctx0" brushRef="#br1" timeOffset="39367.62">4179 9318 1408 0,'0'0'303'0,"0"0"-217"16,0 0-20-16,0 0-14 16,21-137 22-16,13 111-55 15,0 9-2-15,0 17-17 16,-4 0 57-16,-10 21 30 15,-6 15-10-15,-10 10 20 0,-4 4-40 16,0-2 2-16,0 1-44 16,-9-8 15-16,-11-5-29 15,-3-5 0-15,3-7 0 16,-5-2 7-16,-5-5-1 16,7-6 2-16,-2-6-18 15,0-5 10-15,12 0-2 16,1-12-10-16,8-9 11 15,4-9-9-15,0-3 9 16,0 0 0-16,20 1 1 16,14 8-11-16,-4 8 23 0,4 11-28 15,0 5 30 1,0 12 1-16,-9 21-15 0,-7 10 19 16,-2 3-19-16,-11 5 12 15,-5-5-11-15,0-6 8 16,0-6-13-16,0-7 11 15,-14-8-10-15,-6-7 14 16,-1-7-12-16,-8-5 0 16,-1 0 0-16,-9-8 0 15,5-18-17-15,5-10 15 16,11-8-4-16,2-7-4 16,16-1 12-16,0-3-11 15,0 4 18-15,16 8-4 16,11 14 4-16,9 13-9 15,-2 16 17-15,0 0 17 0,1 30 35 16,-1 16-56 0,-9 7 19-16,-12 2-31 0,-4-2 5 15,-2-7-4-15,-7-7 4 16,0-8 3-16,0-9-3 16,-16-5 17-16,-13-8-23 15,-10-7 0-15,0-2 0 16,-6-9-10-16,6-23-1 15,10-11 11-15,15-12-8 16,14-10 8-16,0-3 0 16,5 4 9-16,33 6-5 15,8 13 7-15,6 16-16 16,3 16 18-16,-8 13-7 0,3 5 15 16,-15 32 33-1,-6 12-5-15,-13 9-25 0,-11 7 0 16,-5 0-18-16,0-4-12 15,0-9 23-15,-25-11-22 16,-10-9 7-16,-10-11-2 16,-3-11 0-16,-6-10-6 15,6 0 6-15,-2-19-13 16,11-18 11-16,10-8-1 16,8-13-13-16,21-7 31 15,0 0-15-15,12-2 0 16,31 9 13-16,16 10-13 0,0 14 8 15,-7 15-14 1,3 19 21-16,-10 0-2 0,-17 27-12 16,-3 21 45-16,-21 12-24 15,-4 7-1-15,0 3-19 16,-4-3 4-16,-26-12-2 16,7-11 7-16,-6-19-20 15,4-9 24-15,0-16-30 16,0 0 3-16,0-22 12 15,2-19-16-15,7-8 16 16,12-15 0-16,4-6 0 16,0-2 3-16,0 8 8 15,20 11-11-15,3 16 7 16,2 16 1-16,0 19-2 16,0 2 21-16,-7 28 43 0,-2 22-10 15,-7 15-13-15,-9 8-47 16,0 1 10-16,0-5 3 15,-14-9-24-15,-6-13 21 16,-1-13-20-16,3-15 6 16,2-12 3-16,-2-7-7 15,-7-5-25-15,5-28 32 16,-3-15-10-16,7-15-1 16,11-12 15-16,5-6-17 15,0-6 19-15,25 3-7 16,23 11 2-16,2 18 0 15,-2 22-1-15,-3 23 8 16,-6 10 22-16,0 21-14 16,-10 21 34-16,-4 3-40 15,-9 0 16-15,-7-6-25 0,-4-10 14 16,-5-7-14-16,4-10-73 16,-4-7-64-16,0-5-104 15,0 0-50-15,0 0-318 16,-9-8-202-16</inkml:trace>
  <inkml:trace contextRef="#ctx0" brushRef="#br2" timeOffset="43900.79">7690 7571 867 0,'107'-135'0'0</inkml:trace>
  <inkml:trace contextRef="#ctx0" brushRef="#br2" timeOffset="46484.7">2262 10254 1360 0,'0'0'324'16,"0"0"-40"0,0 0-49-16,0 0-28 0,0 0 56 15,0 0-52-15,-68 2-31 16,64-2-111-16,4 0-24 16,0 0-45-16,0 0-112 15,38 0-190-15,17-2-269 16,9-5-147-16</inkml:trace>
  <inkml:trace contextRef="#ctx0" brushRef="#br3" timeOffset="52182.87">1508 9749 1517 0,'0'0'489'0,"0"0"-310"16,0 0-62-16,0 0-45 16,0 0 25-16,-91-217 23 15,91 109-21-15,0-7-55 16,22 1 14-16,24 30-49 16,2 2 15-16,-10 22-15 15,-1 22 2-15,-19 18-5 16,2 20 15-16,-11 7 31 15,7 61-3-15,-16 44-10 16,0 12-38-16,0-7-1 0,0-13-42 16,-11-32-15-1,-3-4 20-15,-2-3 36 0,7-21-11 16,0-16 12-16,-11-19 0 16,-1-9-30-16,-6-7 9 15,-3-29 1-15,1-14 4 16,8-16 10-16,12-13-3 15,9-12 12-15,0-8-3 16,34-2 0-16,14 5 1 16,2 12 1-16,0 26 11 15,-11 32-26-15,-10 26 26 16,1 36-1-16,-1 60 8 16,-6 7 5-16,-2 10-24 15,-12 3 22-15,-5-27-23 16,-4 0-11-16,0-14 10 0,0-15-10 15,0-17-2-15,0-10 10 16,-9-16 1-16,-16-12-17 16,-4-5 5-16,-1-24-21 15,3-26 35-15,2-20-1 16,13-17 13-16,12-11-24 16,0-13 24-16,30 1-13 15,15 8 10-15,3 15-15 16,-2 27 6-16,-3 29-1 15,-9 31-8-15,0 12 9 16,0 44 42-16,3 23-41 16,-15 15 20-16,-10 10-20 15,-8-3 1-15,-4-10-2 0,0-9 0 16,0-15 0-16,-4-14 0 16,-17-15-8-16,-4-11 22 15,7-15-31-15,-7-12 18 16,-5 0-2-16,5-19-36 15,0-25 37-15,12-19-3 16,8-12 3-16,5-20 0 16,0-4 1-16,39-4-7 15,4 7 24-15,7 16-36 16,-7 25 29-16,-9 25-22 16,1 30 22-16,-6 15 20 15,-4 43 15-15,0 41-23 16,-11 2 2-16,-14 10-24 15,0-3 7-15,0-21 9 0,-9-3-31 16,-16-14 15-16,-5-17-2 16,-4-18 2-16,-5-13 3 15,1-12-4-15,-1-10-3 16,-6 0-6-16,6-28-8 16,9-17 16-16,10-15 2 15,11-14-10-15,9-8 15 16,0-5-6-16,4 1 2 15,26 4-1-15,4 14 3 16,0 15 8-16,-9 22-24 16,0 19 21-16,-4 12-9 15,-8 27 7-15,1 28 32 16,-7 19-25-16,-7 16 8 0,0 1-11 16,-16-4-10-16,-14-13-2 15,1-18 19-15,-1-17-36 16,7-21 36-16,-6-15-38 15,-5-3 11-15,-7-17 8 16,11-24-14-16,7-14 14 16,12-10-7-16,11-12 16 15,0-10-13-15,30 1 23 16,20 1-27-16,2 14 24 16,-2 22-30-16,-7 30 14 15,-6 19 1-15,-15 31 32 16,-10 34-12-16,-12 15 13 15,0 3-32-15,0-3 11 0,-25-13-4 16,-5-21 1-16,5-20-8 16,0-18 22-16,-9-8-12 15,4-29-10-15,-4-19-2 16,9-17 1-16,16-10-12 16,5-2 22-16,4 3-23 15,0 11 25-15,0 18-18 16,0 13 12-16,0 15 4 15,0 17 35-15,0 3 35 16,-16 31-41-16,2 11-39 16,-6 8-29-16,6 0-106 0,14 24-79 15,0-17-351-15,0 0-609 16</inkml:trace>
  <inkml:trace contextRef="#ctx0" brushRef="#br4" timeOffset="60701.16">2704 8594 431 0,'0'0'829'0,"0"0"-658"16,-44 149-62-16,31-63-16 15,1 14-11-15,12 5-47 16,0 4 11-16,0-7-45 16,0-5 36-16,5-5-23 15,11-11-4-15,-7-8-10 16,2-8 4-16,-6-12-5 15,-1-10 2-15,-4-10-2 16,0-9 11-16,0-12-15 16,0-6 13-16,0-6-16 0,0-3 12 15,0-29-4-15,-9-11 1 16,-7-17 7-16,7-15-7 16,9-30 7-16,0-45-11 15,34-47 14-15,26-17-12 16,12 10 8-16,-13 47-7 15,-20 61 1-15,-18 38-1 16,-12 29 0-16,0 10 13 16,-2 19-9-16,-7 0 212 15,0 46-43-15,-7 43-141 16,-36 43-9-16,-21 39-22 16,0 12 7-16,14-29-8 15,32-38 1-15,18-42-10 16,0-14-6-16,5 7 14 0,24 1-60 15,5-1-2-15,-4-16 1 16,-5-20 29-16,-7-16-21 16,-7-15-18-16,-11 0-30 15,0-37 58-15,-7-15 36 16,-27-20 14-16,-13-32-19 16,-12-36 26-16,4-40-16 15,12-12 11-15,18 30-2 16,20 37 7-16,5 52-12 15,0 16 21-15,0 2-15 16,0 2-11-16,0 7 17 16,0 22-13-16,0 14 7 15,0 10 43-15,0 7 29 0,0 27-41 16,0 22-18-16,5 18-19 16,-5 37 4-16,0-3 8 15,0 12-26-15,0-4 21 16,-5-28-17-16,-4-5 10 15,9-28-1-15,0-23 0 16,0-27-22-16,0-5-57 16,-7-32 39-16,3-26 32 15,-10-19 16-15,3-17-13 16,-3-9 13-16,0-10 6 16,3-3 0-16,-3 0 27 15,3 6-12-15,2 11-14 16,4 20 15-16,5 26-29 0,0 30 29 15,0 23-3-15,0 25 106 16,0 62-107-16,30 50-5 16,-5 46-21-16,5 10-3 15,-12-32-27-15,-7-49-101 16,-11-52 59-16,0-20 44 16,0-7 17-16,0-6 17 15,0-15-18-15,0-12-52 16,0-27 2-16,0-28 51 15,0-39 11-15,-7-38-13 16,3-34 26-16,4 7-10 16,0 31 5-16,0 41 51 15,0 40-17-15,0 8 20 0,0 10-4 16,0 15 36 0,0 14 91-16,0 5-101 0,0 23-40 15,0 6-35-15,-5 0-10 16,5-7 11-16,-4-8-11 15,4-8 2-15,0-3-1 16,-5-6 8-16,1 4-8 16,-17 0 9-16,-4 2 2 15,-9-1-18-15,-14-5 20 16,-22-2 2-16,-24 0-15 16,-17-9 21-16,-16-13-5 15,-12 3 11-15,7 1 4 16,5 7-30-16,24 3 12 15,24 6 1-15,31 2-17 16,19 0 16-16,24 0-26 0,5 0 8 16,0 0-7-16,14 0-1 15,45 0 2-15,25 0 1 16,18 0-4-16,16 0 14 16,5-3-9-16,-7-6 1 15,-7 2 8-15,-20 5-1 16,-25 2 1-16,-12 0 0 15,-22 0 4-15,-15 14 12 16,-10-1-11-16,-5 2 8 16,-9 0-22-16,-50-1 17 0,-30-4-16 15,-13-4 5 1,-16-6 2-16,-5 0 1 16,20-13 0-16,19-6-15 0,30 0 26 15,24 6-22-15,26 8 16 16,4 5-24-16,0 0 17 15,45 0 2-15,7 0 1 16,8 0 7-16,-1 0-8 16,-9-7 0-16,-16-16-18 15,-9-7 36-15,-12-6-13 16,-3-4-5-16,1-7 33 16,-2-5-31-16,0-6 13 15,2-4-14-15,3-3 0 16,-5 0 3-16,-2 1 5 15,-7 10-18-15,0 8 21 0,0 14-25 16,0 11 26 0,0 12-10-16,0 6 9 0,0 3 10 15,0 0-6-15,0 0-15 16,0 0 4-16,0 0 12 16,0 0-32-16,0 0 33 15,0 0-18-15,0 0 1 16,0 0 16-16,0 0 6 15,0 0-3-15,0 0 7 16,0 0-27-16,30 0-1 16,13 5-20-16,20 0 9 15,15 2 10-15,22-5-5 16,7 3 14-16,16 2-5 16,8 0-2-16,6 6 7 0,2-1-19 15,-8 0 26-15,-17-1-28 16,-16-1 19-16,-21-5-18 15,-22-1 2-15,-17-1-1 16,-17 0-12-16,-12-1 11 16,-9 1 5-16,0 2 16 15,-48-3-8-15,-40-2 15 16,-47 0-30-16,-19-5 19 16,-28-22-13-16,-5-6 11 15,10-8-4-15,32-3 2 16,26 6 0-16,44 9-10 15,32 12 16-15,34 11-18 16,9 6 9-16,29 0 3 16,49 14-6-16,35 7 6 0,19 1 0 15,30-4 0-15,11 0 0 16,6-6 15-16,3 0-28 16,-9 3 29-16,-7 1-32 15,-14 4 31-15,-6-1-23 16,-19 0 16-16,-13-3-7 15,-21-3-1-15,-25-6 1 16,-13-2-13-16,-21-5 0 16,-20 0 12-16,-8 0-12 15,-6 0-6-15,-6 0 26 16,-51-5-8-16,-36-7 0 16,-35 0 2-16,-24-3-2 0,-21-1 13 15,7-1-23 1,23 2 26-16,36 6-32 0,43 2 30 15,35 4-30-15,29 3 16 16,0 0-9-16,38 0 8 16,42 7 1-16,22 3-9 15,21-3 21-15,18-7-24 16,7 0 26-16,4 0-28 16,1 0 23-16,-17 0-9 15,-13 0 0-15,-21 0 1 16,-18 0 5-16,-16 8 3 15,-22-1-16-15,-23-2 23 16,-12-3-31-16,-11-2 33 16,0 0-20-16,-50 0 10 0,-43 0-8 15,-30 8 0-15,-29-2 0 16,-19 4-7-16,-6 0 17 16,20-6-20-16,30-4 17 15,45 0-26-15,36 0 6 16,33 0 5-16,13 0-10 15,0 0 2-15,63 0 10 16,26 0 12-16,27 0 15 16,23 0-21-16,13 8 12 15,-2 2 1-15,-7-1-8 16,-15-2 5-16,-22-5-6 16,-21 1-4-16,-22-3 6 15,-24 0-12-15,-14 0 20 16,-16 0-25-16,-9 0 28 0,0 0-14 15,-23-3 4-15,-47-1 1 16,-23-3-8-16,-14 0-1 16,-7-1 0-16,16 0 1 15,21 4-15-15,31 2 13 16,28 2 1-16,18 0-28 16,0 0 23-16,43 0 6 15,26 0 11-15,15 4 12 16,4 6-17-16,6 0 8 15,-6-3-5-15,-10 0-14 16,-10-2 23-16,-4-5-36 16,-14 0 24-16,-7 0-7 0,-5 0 2 15,-1 0 4 1,-14 0-5-16,-8 0 7 0,-5 0-16 16,-10 0 26-16,0 0-11 15,0 0-6-15,0 0 25 16,0 0-19-16,0 0-12 15,0 0 6-15,0 0-16 16,0 0 14-16,0 0-44 16,0 0 25-16,0 0-15 15,0 0 30-15,0 0 3 16,0 0 3-16,0 0 0 16,0 0 19-16,0 0-19 15,0 0 10-15,0 0-21 0,0 0-16 16,0 0-17-1,0 0-58-15,4 0 67 0,7 0-8 16,3 0 20-16,-5 0 0 16,3 2 11-16,1 0 5 15,-4 2-5-15,-2-4 11 16,2 0-89-16,-4 0-10 16,4 0-26-16,-2-6 58 15,2-1 15-15,-5 3 45 16,-4 1 8-16,0 3 1 15,0 0 47-15,0 0-10 16,0 0 30-16,0 5-37 16,0 14-1-16,0 8-29 15,0 13 17-15,-4 18-6 16,-1 31 0-16,-6 34-3 0,2 2 1 16,0-7-10-16,-7-12 9 15,7-24-10-15,-5 4 12 16,-2 5-17-16,2-6 12 15,3-8-12-15,-3 0 5 16,-1-5-51-16,-4 0-13 16,-1-9-17-16,-1-8 66 15,3-14 4-15,2-15 4 16,12-12 9-16,-1-8-2 16,5-6-20-16,0 0-15 15,0-25 36-15,0-8 0 16,0-10-14-16,16-17 28 15,-2-14-28-15,6-30 22 0,14-34-9 16,10-28 2-16,1 12 4 16,-11 34-5-16,-11 43 2 15,-7 41-4-15,-12 7 15 16,1 19-11-16,-5 10 93 16,0 24 66-16,0 44-118 15,0 33-18-15,-30 41-15 16,-13 39-8-16,-7 4 2 15,7-31 5-15,18-41-16 16,16-50 24-16,9-13-34 16,0 1 20-16,0-3-9 15,0-5-6-15,0-14 10 0,0-15-15 16,0-12-34 0,0-2 1-16,0-4-38 0,0-23 71 15,4-13 14-15,1-16-8 16,4-11 22-16,7-18-9 15,13-28 24-15,-4 5 11 16,10-8 19-16,-1 1-19 16,-5 24 22-16,1 4-53 15,-12 25 5-15,-2 27 4 16,-7 33-8-16,0 12 143 16,-9 47-76-16,0 44-48 15,0 42-25-15,-18 28 6 16,-16-10-6-16,0-33-2 15,4-45-11-15,10-25 3 16,6-2-6-16,-2-1 8 0,7-5-20 16,4-16-21-16,5-17-17 15,0-17-12-15,0 0-12 16,0-36-11-16,5-24 91 16,25-41-1-16,4-44-2 15,-5-41 19-15,-11-8-7 16,-6 35 1-16,-8 51 0 15,-4 60-1-15,5 26 12 16,-1 20-11-16,-4 2 19 16,0 43 111-16,0 49-81 15,-9 40-21-15,-20 0-20 16,4-9 5-16,4-17 0 16,12-29-13-16,5 5-1 0,4 2 19 15,0-19-38 1,0-17 29-16,0-17-20 0,4-14 4 15,5-12-6-15,-2-5-44 16,-2-17-27-16,-5-26 72 16,4-22 11-16,-4-36-1 15,14-44 11-15,6-37-1 16,10 11-2-16,-5 36 30 16,0 53-19-16,-11 46 10 15,-1 19 8-15,3 17-17 16,5 34 189-16,-21 84-132 15,0 69-24-15,0 25-51 0,-12-10 7 16,3-53-2 0,0-59-7-16,9-37 1 0,0-18-12 15,0-5-6-15,30-19-132 16,8-3-196-16,-4-8-498 0</inkml:trace>
  <inkml:trace contextRef="#ctx0" brushRef="#br4" timeOffset="97434.51">2885 15302 2762 0,'0'0'254'0,"0"0"-46"15,0 0-72-15,0 0 24 16,0 0-53-16,-245 138-85 15,168-68-22-15,13-10-40 16,21-12-136-16,27-22-162 16,32-21-218-16,41-5-245 15,18 0-193-15</inkml:trace>
  <inkml:trace contextRef="#ctx0" brushRef="#br5" timeOffset="101885.02">9705 1731 1235 0,'0'0'500'0,"0"0"-180"16,0 0-114-1,0 137-50-15,0-5-83 0,0 49 1 16,-16 14-53-16,11-15 1 16,5-40-14-16,0-49 0 15,0-21 13-15,0-7-21 16,0 14 17-16,5 28-5 16,15 34-23-16,-6-10 25 15,2-14-25-15,-3-16 17 16,-6-25-6-16,2 7 0 15,-4 0 1-15,-5-7-4 16,4-11 21-16,-4-3-33 16,0-7 30-16,0 0-23 15,5-3 17-15,6-4-10 0,-2-7 2 16,1-9-1-16,6-8 0 16,-3-7 9-16,8-10-22 15,4-2 16-15,4-3-20 16,5 0 34-16,5 0-13 15,9 0-1-15,6 0 12 16,19 0 0-16,20 0 6 16,30 0 26-16,25 6-29 15,29 6 28-15,14 5-45 16,5 3 13-16,-1-1-4 16,1-2-7-16,-5-7-2 15,2-6-1-15,-2-4 0 16,0 0 13-16,-4 0-27 0,-8 0 31 15,-11 5-34-15,-22 0 31 16,-19-3-30-16,-22-2 19 16,-28-5-9-16,-27-24 6 15,-16-11 0-15,-20-13-9 16,-9-10 23-16,-5-9-22 16,0-5 26-16,0-7-18 15,0-10 7-15,6-26 4 16,3-39-10-16,1-39 14 15,-10-11-15-15,0 11 14 16,0 30-29-16,-25 50 37 16,2 27-41-16,2 18 38 15,1 9-29-15,6-11 11 0,-11-14-1 16,5-10 2 0,-3-2 4-16,-7-2-9 0,1 2 21 15,-1 4-35-15,5 12 35 16,7 24-16-16,7 18 10 15,2 16 79-15,4 15-34 16,5 7-17-16,0 5-6 16,-4 0-33-16,-8-2 18 15,-1 0-10-15,-22-1-9 16,-10 1 12-16,-19 2-6 16,-18 0 1-16,-22 11 4 15,-19 14 35-15,-13 1 12 0,-17 5 5 16,-8-4-52-16,-14-3 7 15,-23-5-6-15,-41-4-8 16,-61-6 10-16,25-4-5 16,32-5-8-16,45 0 9 15,70 0 0-15,17 0-4 16,18-5-7-16,34-2 13 16,34 0-24-16,16 5-15 15,9 2-21-15,0 0-120 16,0 0-94-16,0 0-59 15,0 0-230-15,0 0-82 0</inkml:trace>
  <inkml:trace contextRef="#ctx0" brushRef="#br5" timeOffset="103384.08">10405 1914 702 0,'0'0'605'16,"0"0"-404"-16,0 0 40 15,0 0 22-15,0 0-4 16,-25-144-14-16,25 86-93 15,0-15-2-15,0-11-45 16,0-5 38-16,0-1-53 0,0 5 14 16,0 5-37-16,0 10-18 15,-5 10-7-15,5 13-28 16,0 8 13-16,0 12-15 16,21 8-21-16,22 2 25 15,32 2-22-15,28 4 14 16,38-4 2-16,36 6-10 15,23 6 8-15,21 3-16 16,15 5 14-16,-2 19-12 16,-2 7-31-16,-18-2 7 15,-16-5-32-15,-23-9 22 16,-18-13-9-16,-10-2 4 16,-6 0 7-16,-6-12-25 0,-4 0 56 15,-8 2-10 1,0 3 11-16,-16 0 9 0,0 2-13 15,-14-2 10-15,-4-3 0 16,-10-2-1-16,-6 2 3 16,-9 1-5-16,-5 2 16 15,-5 5-26-15,-6 2 26 16,-9 0-22-16,2 0 15 16,-12 0-7-16,5 0 1 15,-4 0-2-15,4 0-5 16,0-3 14-16,5-2-25 15,-5-2 36-15,-9 5-33 16,0-1 33-16,-7 1-27 16,3-1 17-16,-8 1-8 15,-1-1 0-15,1 1 0 0,-1-1-12 16,-3 1 25-16,0 2-19 16,7 0 14-16,-3 15 17 15,12 18-25-15,-4 16 24 16,2 13-13-16,-3 13-11 15,-6 12 20-15,-7 23-19 16,-7 27 12-16,0-9 2 16,0-10-30-16,0-12 33 15,0-20-33-15,0 11 30 16,0 8-16-16,0-6 1 16,0-3 0-16,9-9-8 15,0-3 11-15,-9-2-16 0,0-8 26 16,0-2-29-16,-18-2 26 15,-3-2-10-15,-4-3 0 16,7-3 1-16,-7-4 0 16,0-3 14-16,-5-9-17 15,-4-7 17-15,-4-8-18 16,-12-5 15-16,-5-4-10 16,-2-5 5-16,-7 1-2 15,1 5 4-15,-8 3-9 16,8 3 29-16,3 2-28 15,8 1 28-15,2-6-23 16,7-7 58-16,-7-7-48 16,2-7 22-16,-15-3-28 0,-22-2 5 15,-17 0 20-15,-16 0-17 16,-14 0 48-16,-7 0-65 16,3 0 16-16,4 0 0 15,14-7-34-15,20-16-19 16,9-16-85-16,7-40-173 15,23 7-280-15,14-1-305 0</inkml:trace>
  <inkml:trace contextRef="#ctx0" brushRef="#br5" timeOffset="105052.88">11685 874 1242 0,'0'0'570'15,"0"0"-258"-15,0 0-90 16,0 0-17-16,-34-167-73 15,34 115-20-15,0 4-49 16,0 7 8-16,0 11-35 16,0 9 11-16,5 10 3 15,-1 7 10-15,1 1-13 0,4-2-46 16,11-5 13-16,14-2-1 16,16-5-22-16,14 4 24 15,9 0-12-15,16 8-2 16,8 5 17-16,10 0-5 15,7 10-12-15,0 4 7 16,2 1 4-16,-3-6-24 16,-1-7 28-16,6-2-28 15,5 0 14-15,9-5-2 16,6-9 0-16,-1 2 0 16,-1 5 6-16,-9 5 3 15,-8 2-13-15,-17 0 16 0,-2 0-21 16,-18 9 16-16,-2-1-14 15,-8-4 14-15,1-2-6 16,-2-2-1-16,6 0 0 16,2 0-14-16,-1 0 29 15,6 0-30-15,2 0 26 16,-2 0-25-16,1 0 16 16,-13 0-4-16,-3 8 2 15,-6-4 0-15,-8 1-1 16,-1-5 4-16,-6 0-17 15,-2 0 25-15,1 0-29 16,3 0 28-16,-6 0-17 16,1 0 14-16,-11 0-7 0,0 0 0 15,-9 0 1-15,-7 0-13 16,-2 0 29-16,-2 0-37 16,2 0 37-16,-7 0-29 15,0 0 22-15,2 0-10 16,-1 0 11-16,-1 0-5 15,0 0 6-15,7 8-3 16,-7-1-12-16,7 0 16 16,-3 1-26-16,3-1 23 15,-7-1-19-15,5 2 18 16,-7 1-7-16,2 9 3 16,-5 5-4-16,1 9 2 15,-5 6 11-15,0 10-25 16,5 5 31-16,-5 7-32 15,6 10 21-15,3 10-10 0,1 9 1 16,5 7 0 0,-5 8-1-16,3 4 2 0,3-2-14 15,-11-8 19-15,-5-7-18 16,0-13 9-16,0-8-8 16,0-10 19-16,0-3-8 15,0-1 0-15,0-1 1 16,0 1-4-16,0-1 13 15,-5-2-20-15,-11-1 25 16,7-3-29-16,-5-9 25 16,3-3-11-16,2-11 1 15,0-4 7-15,4-5-2 16,5-3 5-16,-6 6-18 0,6 1 28 16,0 8-42-16,0 2 31 15,0 1-17-15,0-4 14 16,0-7-4-16,0-8 9 15,0-5 3-15,-14-7 33 16,-7-1-30-16,-17 0 35 16,-21 0-53-16,-23 0 39 15,-23 0-30-15,-18 0 33 16,-4 0-5-16,0 0-19 16,-1 0 2-16,17 0-11 15,11-4-18-15,18-5 27 16,23-1-38-16,25 2 25 15,18 6-17-15,16 2-12 16,0 0-56-16,45 5-46 0,15 10-70 16,-1-2-37-16,9-5-142 15,-9-6-282-15,-20-2-532 0</inkml:trace>
  <inkml:trace contextRef="#ctx0" brushRef="#br5" timeOffset="107583.5">2156 7162 1132 0,'0'0'321'0,"0"0"-105"15,0 0 17-15,0 0-41 16,0 0-18-16,0 0-74 16,4-144-22-16,1 103-3 15,-1-3-12-15,3 2 13 16,2 0-32-16,0 6 52 16,7 0-51-16,-7 3 10 15,0-2-42-15,-2 2 34 0,-2-1-11 16,-5 5-8-16,4 5-14 15,1 5-13-15,-5 10 32 16,9 4-32-16,2 2 11 16,3 3-6-16,11-2 18 15,9-1-22-15,9 1 13 16,16-1-10-16,16-1-4 16,23 1 4-16,18 1 6 15,18-1-11-15,12 3 13 16,-3 0-23-16,-2 0 25 15,-2 0-24-15,-7 0 18 16,-5 0-8-16,-9-4-1 16,-2-1 1-16,-2-2-10 15,0 2 23-15,-12 3-28 0,0-1 28 16,-4 3-14-16,0 0 0 16,-10 0 0-16,1 0 1 15,0 0 5-15,-12 0-6 16,3 0 12-16,-12 0-29 15,5 0 35-15,-5 0-40 16,7 0 38-16,-2 0-29 16,-1 3 13-16,3-3-6 15,-6 0-2-15,-1 0-16 16,-9 0 23-16,-4 0-6 16,-3 0-8-16,-2 0 29 15,0 0-29-15,2 0 22 16,3 0-7-16,-1-3 0 0,-6-2 0 15,-2 3-2-15,-12-1 14 16,0 3-28-16,-9-2 31 16,-2-3-32-16,2 0 10 15,0-2 1-15,4-2 0 16,1 1 6-16,-5 4 0 16,-3 1 0-16,3 3-6 15,-4 0 18-15,-3 0-13 16,-2 0 16-16,2 0-23 15,-2 5 16-15,-2 7-8 16,2 2 7-16,-3 8-1 16,8 7 6-16,-1 10-4 0,3 9 2 15,7 7-2-15,-1 10-1 16,1 7 2-16,4 10-7 16,0 7 4-16,0 5-3 15,2 0-3-15,-1-3 1 16,-1-4-11-16,-5-6 23 15,5-1-28-15,-4-5 26 16,-1-1-28-16,1-5 26 16,-12 4-9-16,3-1 0 15,-12-2 0-15,0 0-1 16,2-3 13-16,-6-2-22 16,-1-2 26-16,1-6-32 15,-5 1 28-15,4-5-18 16,-4-2 12-16,0-3-2 15,0-2-4-15,0-1 2 0,0-4-10 16,0 2 25-16,0 3-13 16,0 5 4-16,0 9-1 15,0 8 4-15,0 3-7 16,0 2 2-16,0-3 2 16,0-10 7-16,0-12-9 15,0-8 22-15,0-10-27 16,0-8 37-16,0-7-37 15,0-2 34-15,0 2-26 16,0-1 24-16,-4 4-8 16,-1 3-19-16,1 0 12 15,-1-1-7-15,1-4 5 16,-3-6-16-16,-2-3 42 0,0-2-31 16,-12 0 19-1,3-1-29-15,-7 1 8 0,-5 3-6 16,1-4 12-16,-5 1-27 15,-12-2 33-15,-6-3-36 16,-12 2 31-16,-20-2-10 16,-9 5-5-16,-5-1 35 15,-4 1-4-15,-3 5-22 16,3 1 23-16,9 0-25 16,-5 1 8-16,0-5-10 15,5-1 11-15,4-3-5 16,12-3-13-16,13 0 1 15,19 0-3-15,11-14-11 0,9-2-4 16,11-2-10-16,9 3-86 16,1 4-11-16,4 4-62 15,0 4-3-15,-7-4-11 16,-16-12 0-16,3-3-181 16,-5-2-353-16</inkml:trace>
  <inkml:trace contextRef="#ctx0" brushRef="#br5" timeOffset="109483.77">3181 6519 629 0,'0'0'749'15,"0"0"-497"-15,0 0-29 16,0 0-23-16,0 0-27 16,0 0-55-16,0 0 17 15,0-127-25-15,0 82-20 16,0-8 14-16,0-3-49 16,-11-4 20-16,2 5-26 15,-7 6 38-15,7 8-41 16,0 13 4-16,4 7-14 15,5 8-9-15,0 3-26 0,0-2 16 16,0 3-31-16,0-7 29 16,0 5-28-16,0-3 28 15,18 1-26-15,12 6 22 16,20 5-8-16,18 2 7 16,25 0-9-16,10 0 9 15,15 0 1-15,5 0-22 16,4 0 25-16,5-2-29 15,16-16 6-15,4 2-11 16,5 4-28-16,4 2 27 16,5 10 8-16,-4 0-4 15,-5 0 11-15,-5 10-7 16,-11 0 11-16,-2-3-32 0,-12-2 14 16,0-3-6-1,-4 0 26-15,-5 0-15 0,-2 1-13 16,-7-1 28-1,-2-2-21-15,-9 2 15 0,-9 1 7 16,-17-3-16-16,-1 3 20 16,-19 2-13-16,3-1 2 15,-12 3 6-15,-2 4 0 16,2-2-18-16,-4 0 1 16,-5-1-39-16,0 0 26 15,-4-4-30-15,-5-2 59 16,0 1-19-16,9 2 20 15,0-4 0-15,11 2 1 16,3 2-7-16,2-2 12 16,-7-1-14-16,-4 0-54 0,-9-2 23 15,-1 0-6 1,-4 0 45-16,5 0-6 0,8 0 6 16,17 0 0-16,4 0 7 15,0 0-14-15,5-2-4 16,-12-3-21-16,-2 0-48 15,-11 2 66-15,-5 2-5 16,-9 1 19-16,4 0-1 16,-4 0 1-16,0 0 2 15,-6 0-1-15,1 0 16 16,-6 0-1-16,-3 0 38 16,3 0-38-16,-5 7 41 0,7 0-5 15,-3 0 6 1,3 2-1-16,-2 9-26 0,2 8 27 15,-2 10-28-15,1 17 27 16,8 17-48-16,2 10 30 16,5 13-33-16,-1 6 16 15,-4 2-10-15,5 2 0 16,-1 0 34-16,-6-3-29 16,-2 3 23-16,4-2-40 15,-7 0 21-15,2 0-7 16,-4 1-20-16,2-6 7 15,-2-3-1-15,-7-4 0 16,5-7 9-16,-7-2-18 0,2-8 25 16,-9-5-25-16,5-4 24 15,-5-3 3-15,0-5-16 16,0-2 23 0,0 0-7-16,0-3-10 0,0 1 2 15,-5-3 1-15,0-4-16 16,1-4 22-16,-3-4-34 15,-2-2 29-15,0-3-21 16,-2-4 18-16,6-2-9 16,5-4 0-16,0-2 0 15,0 1-16-15,0-1 32 16,0 2-32-16,0 1 32 16,0 5-25-16,0-2 17 15,0 3-8-15,0-3 0 16,0 0 0-16,-5-6 6 0,1-8 5 15,-1-1 2-15,1-5-11 16,-1-2 19-16,-11-1-8 16,-9 0 2-16,-9 9-15 15,-9 3 22-15,4 5 8 16,-6 3 8-16,11 1 23 16,0-1-49-16,4-2 27 15,1-6-33-15,-10-7 48 16,-7-2-42-16,-6-4 15 15,-16-1-10-15,-16 0 14 16,-14 0 11-16,-16 0-41 16,-18 0 17-16,-4 0 2 0,2 0-37 15,18 0 26 1,27-1-18-16,26-11-28 0,28 2-56 16,24 1-119-16,11-1-105 15,16-4-8-15,27 1-237 16,3 4-96-16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45:23.45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10719 6726 153 0,'0'0'1265'0,"0"0"-1012"16,0 0-53-16,-293-42 23 15,208 27-37-15,1-2-7 16,2 0-88-16,3-5-7 16,2-2-15-16,-3-7 25 15,7-3-28-15,5-7 17 16,-7-2-5-16,2 2 9 16,-4-2-11-16,-3 5-25 15,-4 1 20-15,2 1-42 16,9 0 19-16,-2-2-48 15,16-1 38-15,16-7-37 0,4-4 0 16,14-11 6 0,10-8-6-16,5-13 29 0,10-5-29 15,0-7 26-15,0 3-17 16,0 4 13-16,0 8-22 16,0 8 21-16,0 7-13 15,0 9 7-15,0 2-2 16,0 3-8-16,10-3 0 15,5-3 6-15,-1 0-20 16,11-3 23-16,-4-1-19 16,4 4 10-16,-7 6-6 15,7 2 0-15,-5 4 0 16,3 1 0-16,7 0 17 16,-1-1-35-16,10-1 40 0,2-6-44 15,2-1 37-15,7-6-15 16,-2 0 0-16,6 3 8 15,-11 6-8-15,-2 11 7 16,-13 6-16-16,-3 10 20 16,0 7-22-16,-5 0 13 15,10 0-13-15,-1-4 11 16,5-7 0-16,10-6 0 16,-1-1 5-16,-2-1-5 15,-3 2 12-15,-4 6-27 16,-4 6 32-16,-5 6-34 15,-7-1 25-15,12 2-20 16,-1-2 12-16,5-2 0 0,7-2 1 16,3-5-1-16,6 0 0 15,-7 0 20-15,0 2-40 16,-2 0 40-16,-7 6-38 16,-4 3 27-16,4 1-15 15,-5 3 6-15,1-1 0 16,4 1 0-16,0-4 8 15,0 1-17-15,-4 0 27 16,-1 3-36-16,-10 2 37 16,6 0-19-16,0-1 6 15,4 3-1-15,10 3 2 16,11-1-6-16,7 3 6 16,13 0 4-16,3-2-17 0,4-3 24 15,7-4-35-15,-4-1 31 16,-3-2-20-16,-9 0 12 15,-4 5-5-15,-9 4-1 16,-1 3 6-16,-1 0-12 16,10 0 21-16,3 0-30 15,7 15 30-15,4-1-30 16,7 5 24-16,0 1-10 16,-2 6 2-16,2 1-1 15,-6 4 2-15,-8 5 11 16,-2 2-23-16,-8 3 31 15,-8 1-36-15,2 1 33 0,-10-3-27 16,1 2 10 0,-6-1-1-16,-5-1 9 15,0-1-3-15,0 2-12 0,0 0 25 16,-4 2-35-16,-1 0 34 16,-4 0-36-16,-4 2 19 15,-3-3-1-15,2 1 0 16,1 1 0-16,-3-5 0 15,-2-4 7-15,-2 2-14 16,2-6 25-16,-7 0-36 16,0 0 36-16,2 1-30 15,-6-1 12-15,-1 0 0 16,1 1 0-16,-1-2 1 16,1 4-2-16,2 0 16 15,-3 0-30-15,-4 0 36 0,0-5-40 16,0 0 31-16,0-1-20 15,0 1 14-15,0 2-6 16,-16 3 0-16,-13 7 9 16,-14 7-13-16,-3 5 22 15,-2 2-36-15,-2 3 39 16,7-3-38-16,0-3 23 16,2-10-6-16,7-1 0 15,0-7 0-15,4-5 0 16,-4-5 13-16,0 0-29 15,0 0 35-15,0 2-38 16,-5 1 35-16,-2 6-29 16,3 1 13-16,-6 4 0 15,3 4 0-15,3-4 6 0,-1 3-13 16,0-7 26-16,5-3-40 16,0-2 42-16,-2-3-40 15,-3-1 25-15,-4 1-8 16,-2 3 3-16,1 3-1 15,1 3 0-15,2-1 12 16,7-1-31-16,5-3 37 16,10-4-38-16,-6-4 37 15,5-3-31-15,-3-3 15 16,-2-2-1-16,0 4 0 16,-4-4 0-16,4 3-6 15,-5 3 26-15,0-4-41 16,8 4 42-16,1-6-44 15,-4 3 37-15,7-5-22 0,-7 2 10 16,-5-2-2-16,-4 3 0 16,0-1 6-16,-7 3-17 15,7 0 31-15,-4 2-40 16,3 3 38-16,1-3-36 16,0 0 24-16,5-2-7 15,-5-2 1-15,-1 1 0 16,1-1 0-16,0 2 17 15,-7-2-40-15,7 1 46 16,-4-2-46-16,3 1 38 16,1 0-28-16,5-4 14 15,-1-1-1-15,5-3 0 0,0 0 6 16,2-2-16-16,3 3 28 16,0-3-36-16,1-1 28 15,3-1-28-15,3 1 14 16,1-2-11-16,8 1-41 15,4 2-61-15,0-3-118 16,0 3-250-16,0-5-126 16,16 0-459-16</inkml:trace>
  <inkml:trace contextRef="#ctx0" brushRef="#br0" timeOffset="12682.02">21940 5800 833 0,'0'0'400'0,"0"0"-140"16,0 0-102-16,0 0-7 15,0 0-22-15,0-31 26 0,0 21-58 16,0-5-1 0,0-1-35-16,0-3 11 0,0-3 9 15,0 0-23-15,0-1 22 16,0-2-41-16,0 1 22 16,0-2-33-16,0-1 24 15,0-2-44-15,0 0 7 16,0-4-8-16,0-4-7 15,0 2 23-15,0-6-23 16,0 2 34-16,0 1-33 16,0-1 44-16,0 3-43 15,0 2 38-15,0 1-39 16,0 0 13-16,0 8-5 16,0-2-9-16,0 6 30 15,0 2-29-15,0 2 24 16,0 2-18-16,0 1-4 0,0-3-2 15,0 0-1-15,0 0 1 16,0-2 0-16,0 0-1 16,5 2 15-16,-1 3-24 15,-4 1 25-15,0 6-32 16,5 5 28-16,-5 0-23 16,4-4 11-16,-4 1 0 15,5-1 0-15,-1-6 1 16,3 0-2-16,-2-1 14 15,-1-1-28-15,-4 5 32 16,5-1-35-16,-5 3 19 16,5 4-2-16,-5 1-3 15,4 2 4-15,-4-3 0 16,7 3 9-16,-7-5-20 0,4 1 26 16,1-1-30-16,4-3 27 15,-4 4-19-15,-1-1 7 16,-4 3 0-16,7 2-1 15,-2 0-3-15,-1 0-3 16,5 0 13-16,3 0-23 16,1 0 34-16,3 0-34 15,-7 0 19-15,5 0-3 16,-10 0 2-16,8 0-1 16,-3-2 0-16,0-1 7 0,2 1-19 15,-2 2 27 1,5 0-30-16,2 0 33 0,-7 0-27 15,7 0 10-15,-2 0-1 16,2 0 0-16,-3 0 0 16,3 0-1-16,2 0 13 15,3 0-29-15,-3-3 34 16,12 3-35-16,-1 0 25 16,1 0-13-16,-1 0 8 15,-4 0-2-15,5 0 0 16,-5 0 6-16,-2 0-15 15,2 0 19-15,0 0-23 16,0 0 23-16,4 0-20 16,5 0 10-16,0 0 0 15,5 0-1-15,-5 5 1 0,5 0-6 16,-10-3 21-16,1 3-31 16,-1-3 29-16,-4-2-26 15,5 0 6-15,0 0 7 16,-1 0-25-16,1 0 1 15,-1 0 1-15,-11 0-10 16,3 0 24-16,-1 0-27 16,-11 0 35-16,1 0-24 15,1 0 16-15,-7 0 12 16,-4 0-5-16,0 0 2 16,0 0 0-16,0 0 16 15,0 0-16-15,0 0 0 16,5 2 4-16,-5 6-5 0,5-1 2 15,4 3 13 1,-5 0-13-16,8 2-1 0,-3 2 0 16,0 4 7-16,2 5-11 15,-2 3 19-15,0 3-27 16,3 2 24-16,1 1 5 16,-4 1-16-16,-2 0 7 15,2 0-2-15,-4-3 0 16,-1 0-2-16,-4 1 4 15,5-2-5-15,-5 2 10 16,0-2 1-16,0 0-8 16,0-3 18-16,0 1-17 15,0-1 18-15,0-2 3 16,-5 0-27-16,5 0 8 16,0 0 2-16,0-2-17 0,0 0 22 15,-4 0-28-15,-1-1 20 16,-4 3-8-16,-2 0 1 15,2 0 0-15,0 0 2 16,-3 3 9-16,3-3-24 16,5 0 31-16,-1-2-37 15,1-4 33-15,-3-1-25 16,7-2 10-16,-5-2 0 16,5-4 0-16,-4 0 1 15,4 1-2-15,0 0 19 16,-5-1-35-16,5 4 37 15,0 0-34-15,0 2 23 0,0 2-10 16,0 0 2-16,0-6-1 16,0 2 0-16,0-6 6 15,0-2-21-15,0-1 33 16,0-1-36-16,0 0 36 16,0-1-27-16,0 3 9 15,0 0 0-15,0 0 10 16,0 1-9-16,0-1 7 15,-4-1 6-15,4-1-26 16,-5 1 36-16,-2-3-42 16,3-1 30-16,-5 0-12 15,-5 0 1-15,-7 0 23 16,-4 0 3-16,-9 0-16 0,-9 0 34 16,-7 0-32-1,-4-8 51-15,-3-3-31 0,-14-3 38 16,3 1-47-16,0 2 12 15,0 0-5-15,8 2-16 16,-3 3 17-16,8-2-31 16,1 3 20-16,6 3-9 15,5-1-6-15,2 1 6 16,7 2-10-16,4 0-1 16,1 0 7-16,6 0-8 15,2 0 8-15,-4 0-19 0,7 0 29 16,-2 0-36-1,-1 0 36-15,8 0-31 0,1 0 13 16,3 0 0-16,0 0 0 16,4 0 1-16,1 0-2 15,4 0-35-15,0 0-11 16,0 0-80-16,0 0-12 16,0 0-168-16,0 0-235 15,0 0-668-15</inkml:trace>
  <inkml:trace contextRef="#ctx0" brushRef="#br0" timeOffset="38615.18">22904 13024 616 0,'0'0'656'15,"0"0"-396"1,0 0-86-16,0 0 16 0,-43-22 66 16,43 22-49-16,0 0-37 15,0 0-86-15,25 0 15 16,9 0-26-16,0 0 17 16,10 0-45-16,6 0-9 15,9 0-20-15,4 0-16 16,15 2 11-16,6 1 1 15,-2-3-23-15,6 0 25 16,-8 0-28-16,-7 0 15 16,-5 0-2-16,-14 0 2 15,-6 0-1-15,-2 0 0 16,-8 0 10-16,1 2-17 16,2 1 20-16,-7-3-26 0,5 0 16 15,-5 0-12-15,-5 0 10 16,5-5-1-16,1 0 0 15,-6 5 1-15,-4 0-9 16,0 0-5-16,-11 0 12 16,-5 0-23-16,-2 0 18 15,-7 0-9-15,0 0 13 16,0 0-5-16,0 0-1 16,0 0 7-16,0-7-19 15,0 0 11-15,0-3 18 16,0-2 13-16,0 1-16 15,0-5 6-15,0 2 0 16,0-5 4-16,0-3 2 0,0-2-17 16,0 0 22-16,0 0-22 15,0 0 36-15,0-1-25 16,0 0 35-16,-7-2-36 16,2-7 11-16,5-9-10 15,0-5-1-15,0-7-11 16,0-3 9-16,0 3-17 15,0 8 23-15,0 12-27 16,0 8 30-16,0 8-18 16,0 4 14-16,0 3 2 15,0-4-3-15,0-6-12 16,0-5-2-16,0-4 10 16,0 2-21-16,0 6 21 15,0 3-27-15,0 8 26 16,0 7-8-16,0 3 1 0,0 2 6 15,0-2-5-15,0 2 8 16,0-5-20-16,0-3-4 16,0-1 14-16,0-4-50 15,0 4 31-15,0 0-7 16,0 6 26-16,0 1 7 16,0 2-6-16,-4 0 26 15,-1 0-26-15,1 0 5 16,-12 0 11-16,2-3-32 15,-2 3 16-15,-2 0-1 16,-7-3 0-16,0 3 0 16,-5 0 5-16,-8 0 7 0,-5 0-21 15,-17 11 21-15,-3 3 6 16,-12 6-17-16,-7-6 28 16,-7 0-23-16,-4-4 6 15,4-6 4-15,7-4-7 16,-2 0 14-16,12 0-17 15,-3 0-3-15,6-4 9 16,10-1-15-16,0 0 10 16,7 0-8-16,2 1 2 15,7-1 0-15,-3-3-1 16,12-1 6-16,0 1-12 16,4-1 19-16,5-1-26 15,3 3 28-15,6 2-24 16,7 2 15-16,-3 3-6 0,12 0 11 15,-4 0-11-15,4 0 14 16,0 0-8-16,-5 0-12 16,1 0 21-16,-1 0-29 15,0 0 16-15,5 0-2 16,-4 0 0-16,4 0 1 16,-7 0-1-16,7 6 14 15,0 6-28-15,0 2 22 16,0 8-17-16,0 4 12 15,0 6-11-15,0-1 8 16,21 0 0-16,-1 0 0 16,3 3 6-16,-3-3-13 0,1 0 19 15,-3 1-24 1,-2 1 24-16,-3 4-24 0,-1 1 19 16,-8 8-7-16,1 7 0 15,-5 4 8-15,0 4-8 16,0-6 10-16,0-5-22 15,0-9 27-15,-5-7-31 16,-6-8 31-16,2-1-21 16,0-8 6-16,4-5 0 15,-2-3 0-15,7-4 8 16,0 2-17-16,0 0 18 16,0 6-20-16,0-1 17 0,21 2-21 15,-5-2 14 1,2-2-16-16,-9-3-95 0,2-5-73 15,-6 1-5 1,-5-3-59-16,9 0-54 0,-4 0-184 16,1 1-370-16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47:17.15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14548 14566 1075 0,'0'0'399'15,"0"0"-138"-15,0 0-6 16,0 0 2-16,0 0-199 16,0 0 184-16,-50-31-55 15,55 31-18-15,24 0-76 16,5 0 53-16,7 0-50 16,7 0-2-16,2-7-20 15,2-1-52-15,7 1 43 0,5 2-64 16,4-4 21-1,7 4 0-15,7 3-3 0,7 2-18 16,-1-6 19 0,6 6-7-16,-1-4-12 0,0-1 14 15,0-5 1-15,1 3-31 16,-1-3 47-16,0 6-56 16,0 2 42-16,-4 2-26 15,-7 0 16-15,-7 0 5 16,-2-5-13-16,-5-2 12 15,-5-3-9-15,1-5 20 16,-5 3-46-16,0 1 55 16,0 1-53-16,1-2 37 15,3 4-16-15,10 3 0 16,0 3 1-16,6-3-3 0,-6-2 29 16,0 5-55-16,-9-3 65 15,-10 3-65-15,-4 2 53 16,-7 0-47-16,1-5 28 15,6 5-6-15,0 0 6 16,-3-5 3-16,8 5-18 16,0 0 31-16,-3 0-50 15,2 0 56-15,1 0-53 16,-3 0 41-16,-2 0-26 16,-7 0 20-16,3 0-10 15,-12 0 0-15,0 0 18 16,0 0-49-16,0 0 62 0,5 0-65 15,2 0 62 1,2 0-49-16,0 0 27 0,-2 0-6 16,3 0 0-16,1 0 1 15,-2 0-8-15,0 0 32 16,3 0-50-16,-12 0 53 16,0 0-59-16,0 0 43 15,-4 0-18-15,-1 0 12 16,1 0-3-16,4 0-3 15,5 0 10-15,-5 0-31 16,0 0 50-16,0 0-58 16,-4 0 56-16,-1 0-46 15,-4 0 25-15,-4 0-6 16,1 0 0-16,-1 0 0 16,-1 0-4-16,-2 0 32 0,-2 0-56 15,-7 0 53-15,7 0-58 16,-7 0 47-16,1 0-15 15,5 0 2-15,-1 0-1 16,2 0 0-16,2 0 12 16,-2 0-25-16,-7 0 37 15,-4 0-48-15,-5 0 42 16,0 0-41-16,0 0 38 16,0 0-21-16,0 0 6 15,0 0 0-15,0 0-1 16,0 0 20-16,0 0-50 15,0 0 55-15,0-10-51 16,0-4 46-16,0-1-34 16,0-1 24-16,0-6-9 15,0-2 0-15,0-3 8 0,0-2-16 16,0-10 40-16,0-1-67 16,0-3 70-16,0 0-67 15,0-6 49-15,0 8-23 16,0 6 7-16,0 8-1 15,0 8 0-15,0 4 23 16,0 3-55-16,4 0 61 16,-4-2-58-16,5-3 50 15,2 0-34-15,-3-7 13 16,1 5 0-16,-5 2 0 16,4 2 1-16,-4 8-4 0,5-1 30 15,-5 7-54 1,0 1 54-16,0-3-57 0,0 1 43 15,0-5-23-15,0 2 20 16,0 0-5-16,0 0-5 16,0 2 9-16,0 1-23 15,0 2 46-15,0 0-64 16,0 0 64-16,0 0-41 16,-5 0 18-16,-24 0-9 15,-5 0 0-15,-10 0 0 16,-6 2-1-16,-13 3 28 15,-1-2-57-15,-9-3 60 16,-11 0-65-16,0 0 52 16,-9 1-29-16,0 6 21 0,-5-5-9 15,0 5 0-15,5-7 12 16,6 2-33-16,-1 1 51 16,-1 2-60-16,0-1 55 15,-8 8-50-15,-1 0 31 16,-11 3-7-16,2 2 2 15,0-3-1-15,2-2 0 16,12-2 21-16,7-3-44 16,6-2 58-16,12-5-70 15,4 0 56-15,5 0-36 16,9 0 23-16,2 2-8 16,-2 1 0-16,3 1 0 15,-8 1-4-15,0 2 32 16,3-5-56-16,-12 6 56 0,5-6-58 15,5 0 38-15,-5-2-16 16,4 0 10-16,7 0-2 16,-6 0 0-16,6 0 22 15,-2-4-46-15,0 1 56 16,2 1-64-16,5 2 52 16,-7 0-38-16,-5 0 24 15,8 0-6-15,-3 0 0 16,6 0 0-16,6 0-6 15,1 0 33-15,3 0-54 16,5 0 53-16,6 0-59 16,-7 0 48-16,5 0-23 0,-4 0 16 15,4 0-8 1,-5 0 0-16,1 0 12 0,-1 0-36 16,7 0 51-16,-6-3-56 15,-1 1 50-15,5-5-39 16,-4 2 20-16,-5 1-2 15,4-1 0-15,1 5 0 16,-6-5-1-16,6 5 24 16,-1-2-47-16,1-1 51 15,-1 1-62-15,1 2 55 16,-1-3-34-16,1 1 22 16,-1-1-8-16,7 3 0 15,-2-2 10-15,5 2-32 16,2 0 49-16,-3-5-54 0,7 5 54 15,-6 0-54-15,6 0 34 16,-2 0-14-16,7-5 7 16,-2 5 0-16,2 0 0 15,0-2 21-15,-3 2-45 16,-1 0 54-16,4-3-63 16,-7 1 53-16,7 0-40 15,0-1 31-15,2 3-11 16,2 0 0-16,5 0 1 15,0 0-16-15,0 0 33 16,0 0-47-16,0 3 53 16,0 11-52-16,0 1 40 15,0 9-20-15,0 2 14 0,5 5-6 16,11 3 0 0,4 3 15-16,-2-1-42 0,3 2 57 15,-3-2-61-15,2-2 55 16,-10-6-45-16,1-1 28 15,-2-4-7-15,-4-3 0 16,-5-1 2-16,4 2-10 16,-4 3 37-16,5-3-58 15,1 10 56-15,-1-5-60 16,0 1 48-16,-1-1-27 16,1-2 23-16,-1-2-11 15,3-6 0-15,-7 4 12 16,5-5-32-16,-5-3 49 0,0 4-58 15,0-9 56 1,4 1-49-16,-4-3 23 0,0 1-1 16,0-6 0-16,0 0 0 15,0 0-8-15,0 0 32 16,0 0-51-16,0 6-6 16,0-1-42-16,0 6-186 15,9 9-86-15,12 2-233 16,-8-1-127-16</inkml:trace>
  <inkml:trace contextRef="#ctx0" brushRef="#br0" timeOffset="3188.82">14298 11592 59 0,'0'0'354'0,"0"0"-226"16,0 0-53-16,0 0-60 0,0 0-15 15,0 0-70-15</inkml:trace>
  <inkml:trace contextRef="#ctx0" brushRef="#br0" timeOffset="4283.18">11160 12064 1318 0,'0'0'511'15,"0"0"-211"-15,0 0-1 16,0-152-110-16,0 97-9 0,-5-5-62 16,5-3 11-1,0-7 1-15,0-5-28 0,0-4 29 16,0-8-65-16,14-4 35 15,11-5-64-15,9 2 55 16,7 4-64-16,7 7 11 16,2 16-22-16,2 11-17 15,3 17 5-15,-1 11 17 16,-6 6-44-16,-2 7 52 16,-8 2-56-16,1 3 35 15,-10 2-18-15,1 6-34 16,-5 2-35-16,0 0-62 15,-11 5-122-15,-14 33-93 16,0-4-382-16,0 1-590 0</inkml:trace>
  <inkml:trace contextRef="#ctx0" brushRef="#br0" timeOffset="4501.25">10728 11301 1631 0,'0'0'555'0,"0"0"-370"15,0 0-29-15,0 0-82 16,0 0 24-16,0 0-87 16,255-53-11-16,-176 53-11 15,39 7-151-15,-20 17-130 0,-9 5-287 16</inkml:trace>
  <inkml:trace contextRef="#ctx0" brushRef="#br0" timeOffset="4984.09">12238 11508 108 0,'0'0'1355'0,"0"0"-1023"16,0 0-11-16,0 0-115 15,-259 53-39-15,211-10-66 16,11 3-42-16,28 2-18 16,9-4-40-16,0-9 31 15,39-9-26-15,6-3 2 16,-1-14 5-16,6-6-14 16,-3-3 7-16,-1 0-6 15,-3-22 16-15,0-9-15 16,-2-3 20-16,-11-2-14 0,-7 9-13 15,-8 8 27-15,-10 9-13 16,-5 10 19-16,0 2 59 16,0 25-60-16,0 14-8 15,0 5-18-15,0 2-20 16,0-5-11-16,0-9-72 16,0-10-37-16,9-10-227 15,12-9-179-15,-8-5-457 0</inkml:trace>
  <inkml:trace contextRef="#ctx0" brushRef="#br0" timeOffset="5287.34">12934 11785 1219 0,'0'0'627'16,"0"0"-327"-16,0 0-87 16,0 0-36-16,0 0-93 15,0 0 15-15,-176 136-93 16,176-111 18-16,5-1-15 16,29-6-15-16,0 0 7 15,5-3-2-15,2-6 0 0,-7-2-39 16,-5-2 26-1,-6-5-75-15,2 0-58 0,0 0-130 16,-4-7-31-16,-12-5-514 0</inkml:trace>
  <inkml:trace contextRef="#ctx0" brushRef="#br0" timeOffset="5567.06">13306 11440 1829 0,'0'0'674'0,"0"0"-408"0,0 0-102 16,-43 161 33-16,39-86-98 15,-8 9-16-15,12 1-68 16,0-6 2-16,0-17-17 16,0-15-63-16,0-19-108 15,0-23-184-15,0-5-262 16,0 0-560-16</inkml:trace>
  <inkml:trace contextRef="#ctx0" brushRef="#br0" timeOffset="5767.49">12813 11686 1861 0,'0'0'688'0,"0"0"-478"16,0 0-13-16,0 0-61 16,0 0-18-16,0 0-98 15,307-22 1-15,-214 17-21 16,-13 3-111-16,9 2-154 15,-21 0-234-15,-21 0-161 0</inkml:trace>
  <inkml:trace contextRef="#ctx0" brushRef="#br0" timeOffset="7883.88">15269 9159 1134 0,'0'0'288'0,"0"0"-83"15,0 0-74-15,0 0 79 16,0-166-21-16,0 99 5 16,0-8-33-16,0-5-12 0,0-3-10 15,-12-4-14-15,3 0 22 16,0 1-69-16,-2 1 24 16,2 6-56-16,4 5 50 15,1 6-59-15,4 10 32 16,0 14-36-16,0 11-3 15,0 12-1-15,0 11-29 16,0 8 8-16,0 2 4 16,0 0-24-16,18 0 22 15,16 0-29-15,7 0 29 16,2-3-10-16,12-4 0 16,8 0 0-16,6 2 9 15,8 0 5-15,16 1-13 0,12-4 23 16,2 1-40-1,15-3 38-15,6-2-31 0,-1-4 18 16,9-5-7-16,8 3-2 16,3 1 7-16,-1 0-10 15,-3 3 24-15,-11 5-42 16,-18-2 42-16,-12 5-37 16,-4-2 23-16,0 1-7 15,-1-3 0-15,8 1 1 16,-3-4-1-16,1 2 15 15,-5-1-37-15,-14 0 32 16,-12 2-37-16,-8-2 42 0,-9 2-31 16,-8 1 17-1,-6-1-1-15,-2 3 0 0,-9 2 10 16,-5 2-26-16,-7 3 20 16,2 0-25-16,1 0 42 15,-3 0-37-15,2 3 26 16,5 2-11-16,-2-3 1 15,2-2-3-15,0 0-8 16,-4 0 22-16,-12 3-35 16,0-1 46-16,0 8-43 15,-2-1 42-15,2 8-25 16,-5 2 14-16,-4 1-8 16,5 4-2-16,-5-2 9 15,4 1-23-15,3 4 22 16,2-1-17-16,-4 8-8 0,-5 9-4 15,0 10 12-15,0 10 9 16,0 9-9-16,0 3 7 16,0 4-4-16,0-4-40 15,0-4 34-15,0-5-24 16,0-4 19-16,0-7 5 16,0-4 11-16,0-3-15 15,0-2 16-15,0-2 0 16,-14-1 2-16,3-5-17 15,-3-4 36-15,-2-5-42 16,3-7 42-16,-3-5-47 0,2-8 28 16,-2 0-2-1,3-1 0-15,-3 2 1 0,7-1 2 16,-5 1 15 0,3-1-36-16,1 1 45 0,1 0-54 15,5-1 44-15,-12-1-29 16,-9 3 21-16,-9 1-9 15,-14 8 0-15,-20-1 7 16,-25 5 8-16,-17 3-13 16,-21-1 40-16,-17 1-36 15,-5-6 64-15,8-5-61 16,-3-3 18-16,7-6-12 16,-2-4 2-16,-5-3-4 15,2 0 5-15,-10 0 20 16,-1 0-38-16,-12-5 76 15,3 5-59-15,5 0 41 16,0 0-40-16,13 0 18 0,20 10-25 16,26-1-2-16,23 0-18 15,15-4 30-15,25 0-42 16,5-1-8-16,9 2 1 16,7 4-92-16,7-1-50 15,11 5-93-15,0 3-200 16,15 3-6-16,20-4-116 15,-1 1-748-15</inkml:trace>
  <inkml:trace contextRef="#ctx0" brushRef="#br0" timeOffset="13200.64">22043 13881 1318 0,'0'0'385'0,"0"0"-57"16,0 0-76-16,0 0 11 15,0 0-120-15,0 0 59 16,13-63-52-16,-13 15-20 16,0-8-17-16,0-4-1 15,-13-2 6-15,-8-4-64 16,7-1 24-16,-1-5-67 16,5-7 32-16,10-3-31 15,0-2-3-15,0 4 0 16,0 10 0-16,0 15-9 15,5 19 11-15,15 14-37 16,15 15-4-16,3 7 17 16,5 0-109-16,7 5-53 0,0 14-193 15,-15-5-265-15,-13 1-721 0</inkml:trace>
  <inkml:trace contextRef="#ctx0" brushRef="#br0" timeOffset="13402.93">21640 13162 1716 0,'0'0'513'0,"0"0"-405"15,0 0 91-15,0 0-68 16,0 0-99-16,0 0-32 0,284 8-20 15,-211 24-160-15,-9-3-370 16,-10-1-505-16</inkml:trace>
  <inkml:trace contextRef="#ctx0" brushRef="#br0" timeOffset="13783.25">22586 13484 986 0,'0'0'362'0,"0"0"-138"0,0 0-77 16,0 0 37-16,0 0-42 15,0 0-12-15,0 0-82 16,186-140 9-16,-186 109-57 15,-9 4 14-15,-25 10-6 16,-16 7 2-16,-9 10 60 16,-5 0 5-16,-8 27 31 15,8 11-51-15,14 6 46 16,16 2-77-16,29 2 13 16,5-6-23-16,9-2 7 15,41-4-11-15,5-7-4 0,-3-7-12 16,-2-7 21-1,-6-7-30-15,-6-1-46 0,3-7-82 16,-7 0-207-16,-4 0-281 0</inkml:trace>
  <inkml:trace contextRef="#ctx0" brushRef="#br0" timeOffset="14200.54">23159 13392 1458 0,'0'0'546'0,"0"0"-312"0,0 0-35 16,0 0-109-16,0 0-26 15,0 0-58-15,0 0-3 16,-77 159 5-16,77-128-16 15,0 0 7-15,4-11 1 16,21-3 0-16,0-6-9 16,3-8-3-16,8-3 14 15,-2-10-14-15,0-20 24 16,-4-2-20-16,-12-2 19 16,-2 5-11-16,-16 12 16 15,0 9 90-15,0 8 118 16,0 6-105-16,0 21-48 15,0 7-62-15,0-1-11 0,0 3 17 16,0-5-30 0,4-4-12-16,17-8-70 0,-3-10-81 15,12-9-141-15,-1-5-226 16,-8-13-309-16</inkml:trace>
  <inkml:trace contextRef="#ctx0" brushRef="#br0" timeOffset="14485.13">23825 12884 1521 0,'0'0'700'16,"0"0"-351"-16,0 0-154 15,-4 123-11-15,-1-58-50 16,1 10-39-16,4 9-32 16,-5 7-53-16,5-2 28 15,-5-5-31-15,5-15-11 16,0-18 4-16,-4-20-8 16,4-16-139-16,-7-15-195 15,-2-11-309-15,4-11-136 0</inkml:trace>
  <inkml:trace contextRef="#ctx0" brushRef="#br0" timeOffset="14685.81">23273 13274 1783 0,'0'0'724'0,"0"0"-545"15,0 0-23-15,0 0 18 16,0 0-118-16,293 23-51 16,-204-12-5-16,18-4-130 15,-23 0-233-15,-16 2-344 0</inkml:trace>
  <inkml:trace contextRef="#ctx0" brushRef="#br0" timeOffset="15032.82">24203 13384 1704 0,'0'0'506'0,"0"0"-378"16,0 0-68-16,0 0 22 15,16 148-81-15,9-109 4 16,-3-9 13-16,8 0-36 0,-1-9 17 16,1-7 1-16,0-9 0 15,-1-5-2-15,1 0 2 16,-10-19 1-16,-2-9 91 16,-2-2-37-16,-7-4 33 15,0 3-59-15,-2-1 11 16,-2 9-33-16,-5 1-7 15,4 5-46-15,-4 15-192 16,0 2-270-16,5 0-344 0</inkml:trace>
  <inkml:trace contextRef="#ctx0" brushRef="#br0" timeOffset="15434.11">24880 13319 20 0,'0'0'1788'16,"0"0"-1257"-16,0 0-379 15,0 0-20-15,0 0-56 16,-4 147-17-16,-1-106-58 15,5 1 0-15,0 1 15 16,0-12-32-16,0-2-1 16,0-10 16-16,0-7-5 0,0-12 5 15,-7 0-32-15,3-7 33 16,4-23 92-16,0-7-57 16,0-8 11-16,0 3-44 15,0-6 45-15,16 7-47 16,18 5 22-16,0 10-10 15,9 6-11-15,-2 8-1 16,-7 7-7-16,-4 5-74 16,-8 0-147-16,-6 0-136 15,-7 5-474-15</inkml:trace>
  <inkml:trace contextRef="#ctx0" brushRef="#br0" timeOffset="15999.27">25542 13426 1538 0,'0'0'333'15,"0"0"-223"-15,0 0-53 16,0 0-9-16,0 0-40 16,0 0-16-16,0 0 20 15,207-39-6-15,-189 8 1 16,3-3 1-16,-12 5-8 16,-5 7 6-16,-4 10 48 0,0 1 26 15,0 7 49 1,-34 4-74-16,-9 0 7 0,-7 0-61 15,2 20 40-15,14 12-1 16,18 11 9-16,12 7-1 16,4 3-29-16,0 0 16 15,25-9-28-15,4-11-2 16,-11-11 10-16,3-10-30 16,-3-9 0-16,2-3-69 15,15-8-177-15,-6-8-233 16,1 3-541-16</inkml:trace>
  <inkml:trace contextRef="#ctx0" brushRef="#br0" timeOffset="16699.59">26467 13231 1472 0,'0'0'642'0,"0"0"-479"16,0 0 26-16,0 0-59 0,0 0-16 15,0 0-79 1,46 140 5-16,-37-95-39 0,-4-2 13 16,-5-5-14-16,0-9 13 15,0-6-10-15,0-14 8 16,0-9-2-16,0 0 19 16,0-5-14-16,0-19-7 15,0-8 14-15,0-6-15 16,4-2-5-16,21-2-2 15,0-1 22-15,5 5-42 16,4 4 45-16,4 9-43 16,-3 4 28-16,5 12-11 15,-1 4 4-15,-5 5 10 16,-4 0-1-16,-1 16-10 0,-10 11 36 16,-8 2-36-16,-7 7 4 15,-4 0 13-15,0 2-29 16,0 4 17-16,0-11-6 15,0-4 0-15,0-9 0 16,0-8-9-16,0-7 1 16,0-3 7-16,0-8-21 15,0-23-1-15,14-10 41 16,7-5-25-16,-1-1 13 16,-2 6-6-16,7 9 0 15,5 16 6-15,4 8-21 16,0 8 33-16,0 3-30 15,-4 20 30-15,-10 10-15 0,-6-1 4 16,-3 3-4 0,-6 0-1-16,-5-1-2 0,0 0-11 15,0-4-125-15,0-5-138 16,4-10-418-16</inkml:trace>
  <inkml:trace contextRef="#ctx0" brushRef="#br0" timeOffset="17101.33">27807 13175 1403 0,'0'0'746'16,"0"0"-400"-1,0 0-172-15,0 0 57 0,0 0-72 16,0 0-38-16,0 0-107 15,-216 70-13-15,207-7-1 16,9 6-44-16,0-6 15 16,0-8-34-16,13-11 63 15,12-12-19-15,0-23-2 16,5-9 17-16,-7-8 4 16,6-27 15-16,-4-11 0 15,-4-8-2-15,-8 4 1 16,3 9-23-16,-11 14 31 15,-5 16 8-15,0 11 39 16,0 0 75-16,0 21-77 0,0 7-31 16,0 4-10-16,0 5-25 15,0-9-2-15,0 4-3 16,4 4-29-16,30-9-124 16,16-1-40-16,-11-9-337 15,-5-12-255-15</inkml:trace>
  <inkml:trace contextRef="#ctx0" brushRef="#br0" timeOffset="17366.36">28214 13339 2145 0,'0'0'658'15,"0"0"-549"-15,0 0-37 16,0 187 1-16,0-112-60 16,0 7 1-16,0-7 8 15,0-6-44-15,0-9 37 16,0-9-33-16,0-16-3 16,0-12-42-16,0-23-89 15,0 0-231-15,0-7-420 0</inkml:trace>
  <inkml:trace contextRef="#ctx0" brushRef="#br0" timeOffset="17684.59">28282 13089 697 0,'0'0'1187'15,"0"0"-820"-15,0 0-245 16,0 0 77-16,0 0-26 16,0 0-12-16,0 0-124 15,264 106 11-15,-257-57-25 16,-7-7 27-16,0-6 18 0,0-2-7 16,-30-11 37-1,0 2-62-15,-4-8-14 0,0-3 2 16,-2-2-48-16,13-7 13 15,3-3-77-15,6-2-150 16,7 0-58-16,7-12-86 16,0-2-242-16,12 2-653 0</inkml:trace>
  <inkml:trace contextRef="#ctx0" brushRef="#br0" timeOffset="18133.34">29198 13259 1820 0,'0'0'710'0,"0"0"-494"15,0 0-18-15,0 0-35 16,0 0-10-16,0 0-109 16,0 0-20-16,-298 37-13 15,235-11-22-15,13 3-51 16,20-3-79-16,21 1-22 15,9-10 20-15,0-3 89 16,0-7 0-16,30-7 45 16,4 0-35-16,0 0 35 15,0 0 9-15,-4 0 0 16,-1 0 16-16,1 5 38 16,-1 12 41-16,1 10-36 15,-1 4 30-15,1 2-62 0,-12-2 60 16,-9-4-29-1,-9-5 58-15,0-5-10 0,0-5 29 16,-13-3-2-16,-17 1-28 16,-9-2 15-16,1 1-76 15,-8 1 11-15,8-6-40 16,-6 1-30-16,3-5-19 16,-2 0-61-16,0 0-121 15,2-7-116-15,2-2-138 16,10 1-164-16,8 6-128 0</inkml:trace>
  <inkml:trace contextRef="#ctx0" brushRef="#br0" timeOffset="20900">714 13329 1190 0,'0'0'514'16,"0"0"-220"-16,0 0-69 15,0 0 30-15,0 0-14 16,0 0-72-16,0 0-63 15,11 85-76-15,-2-33 29 16,-4 6-59-16,-5 10 18 16,0 1 3-16,0 13-26 15,0 5 6-15,0 7-1 16,0 2 0-16,0-5 2 16,0-14-1-16,0-7 13 0,0-12-28 15,0-5 38-15,-5-5-42 16,1-5 18-16,4 5-1 15,0-4 1-15,0 4 0 16,0 0 0-16,0 0 6 16,0 0-29-16,0-9 43 15,0-2-47-15,0-7 37 16,0-7-19-16,0-3 18 16,0 2-9-16,9-5 0 15,-4 2 2-15,4 3-14 16,2 0 33-16,-2-6-42 15,0-4 34-15,-2-2-34 16,-2-5 23-16,-5-1-2 0,4 4 0 16,-4 2 0-1,5-1 0-15,-1 5 19 0,-4 5-38 16,5 4 44-16,2-9-49 16,-3 3 39-16,1-5-28 15,-1-3 22-15,1-6-10 16,-1-1 1-16,8 5-6 15,1-2-10-15,8 5 32 16,8 2-37-16,1 0 48 16,-3 2-48-16,3-9 21 15,-1 0 0-15,5-5-13 16,16 0 13-16,14 0 18 16,20 0-17-16,9 0 22 15,19 0-5-15,6 0-24 16,9 0 26-16,1-5-35 0,-1-12 15 15,0-13 0-15,1-2 0 16,-10-5 11-16,-4 4-17 16,-7 11 28-16,-5 6-41 15,-4 6 43-15,-10 10-30 16,-8 0 16-16,-16 0-11 16,-12 0 1-16,-7 0 0 15,-6 0 0-15,-9 0 13 16,4 0-34-16,-9 0 47 15,0 0-53-15,-7 0 42 16,2 0-27-16,-10 0 21 16,-1 0-17-16,-3 0 8 0,-6-12-18 15,0-10 5-15,0-4 26 16,0-13-1-16,0-2-6 16,0-7 32-16,0-12-25 15,-6-4-1-15,-3-11-3 16,-1-5 5-16,6-11 1 15,-8-1-14-15,3 1 8 16,0 1 6-16,5 9-1 16,4 1-8-16,0 16 41 15,0 4-41-15,0 11 27 16,0 6 6-16,0 7-30 16,-7-5 24-16,2 0-19 15,1 0-25-15,-1-2 40 0,-4 0-46 16,2 10 25-1,3 6-9-15,4 12 2 0,-5 8 9 16,5 2-10-16,-4-1 13 16,-1 2-22-16,-4-1 32 15,-7-9-38-15,-4-1 36 16,2 1-32-16,-3-3 13 16,3 8-2-16,-3-1 13 15,-4 5 7-15,-4 5 47 16,-10 0-58-16,-15 0 23 15,-10 0-16-15,-9 0 13 16,-11 0-23-16,2-7 18 16,-2-10-23-16,-5 1 6 15,8 1-7-15,-13-2 12 16,-10 7 3-16,-3-1-8 0,-11 1 37 16,-14-1-38-16,-5 0 46 15,-6 1-38-15,-5 3 23 16,7 0-5-16,5 4-8 15,13 3 31-15,14 0-54 16,11 0 25-16,21 3-11 16,13 9-15-16,5 2 0 15,14-1 0-15,1-1 0 16,1-3 0-16,-2-2 0 16,6-7 0-16,0 0 0 15,14 0 0-15,5 0 0 16,15 0-57-16,5 0-17 0,0 7-133 15,34 8-129-15,16-2-251 16,3 0-296-16</inkml:trace>
  <inkml:trace contextRef="#ctx0" brushRef="#br0" timeOffset="22767.43">1023 13264 552 0,'0'0'752'16,"0"0"-453"-16,0 0-82 15,0 0-57-15,0 0 15 16,0 0-57-16,0 0 49 16,-13-42-6-16,13 5-26 0,-7-4-20 15,7-5-36 1,-5 0 10-16,1 3-52 16,-1 0 42-16,1 2-61 0,-1 2 44 15,-2 9-62-15,3 5 20 16,4 8-19-16,0 8 13 15,0 4-4-15,0 5 1 16,0-2 2-16,0 2-2 16,0 0-5-16,0 0 13 15,0 0-22-15,20 0 9 16,19 0 0-16,15 0-6 16,5 0 7-16,14 0-5 15,0 0 16-15,11 0-36 16,5 0 37-16,4 0-40 15,-4 0 29-15,4 0-16 0,-7 0 8 16,-2 0 0-16,5-8-1 16,0-1-9-16,-7 1-9 15,2 1 29-15,-7 7-28 16,-2 0 32-16,-7 0-26 16,-4 0 19-16,-5 0-7 15,-16 0 0-15,-2 3 1 16,-7-3-10-16,-11 0 1 15,7 2-7-15,-1-2 27 16,1 2-36-16,-1 1 36 16,5-1-19-16,-4 1 13 15,4-1-6-15,-4 3 0 16,4-5 6-16,-5 0-23 0,10 0 28 16,-3 0-32-16,3 0 39 15,-5 0-32-15,0 0 16 16,-4 0-2-16,-5 2 7 15,-7 1-5-15,3-1-2 16,-8 1 12-16,-1-3-24 16,1 2 9-16,3-2-20 15,-2 0 14-15,-5 0 8 16,7 0-3-16,-12 0 4 16,5 0 0-16,3 0 9 15,-3 0-31-15,0 0 1 16,7 0 19-16,-2 0-65 15,-3 0 47-15,7 0-19 16,-2 0 21-16,-7 0 11 16,5 0 7-16,-3-2-1 0,3 2 11 15,6 0-24-15,-2 0 30 16,3 0-35-16,-5 0 33 16,-3 0-28-16,1 0 24 15,-3 0-10-15,-1 0 18 16,-1 10-18-16,2 3 21 15,-2 4-8-15,5 5 17 16,-3 2-19-16,3-2 55 16,2 0-59-16,-7-1 5 15,4 4-3-15,-1-2-3 16,-3 9-4-16,0 4 14 16,2 7 1-16,-6 5-10 0,4 3 28 15,2 1-34-15,-2-1 27 16,1 0-19-16,-1-1 14 15,-3 1-4-15,-1-3-17 16,0 0-4-16,-5-2 17 16,0-4-37-16,0 3 44 15,0-5-40-15,0 3 24 16,0 1-7-16,0 2 1 16,0-1 0-16,-10 4-2 15,4-6 17-15,1-2-40 16,1-8 50-16,-6-1-52 15,6-1 39-15,-1-7-21 16,-1 5 17-16,6-1-8 16,-5 4 0-16,5-6 1 0,0 3-5 15,0 0 17-15,-5 0-26 16,5-3 22-16,0 1-24 16,0-5 15-16,0-1 0 15,0-4 0-15,0-2 0 16,0 1 0-16,0-1 18 15,0 2-44-15,-4-5 49 16,4 2-47-16,-5 3 36 16,1-5-18-16,-3 3 6 15,2 1 0-15,1-1 0 16,-1 2 2-16,1-8 1 16,4 3 13-16,-5-7-32 15,5 0 32-15,-7-5-40 0,-2 0 14 16,0 0 2-16,-11 0 7 15,-10 0 1-15,-8 0 34 16,-6 0-20-16,-10-3 71 16,-1 3-53-16,3 0 38 15,-3 0-41-15,5 0 34 16,7 0-63-16,9 0 8 16,9 0-8-16,4 0-44 15,8 0-56-15,-8-7-165 16,-22-34-72-16,9 3-389 15,-11-5-337-15</inkml:trace>
  <inkml:trace contextRef="#ctx0" brushRef="#br0" timeOffset="24733.69">1235 12682 664 0,'0'0'761'0,"0"0"-466"15,0 0-72-15,0 0-12 0,0 0-54 16,0 0-60-16,0 0-3 16,47 17-39-16,-42-34 76 15,2-7-56-15,-7-2 25 16,4-6-45-16,1-9 27 16,-5 3-21-16,0-8-25 15,0-2 18-15,0-5-48 16,0 1 21-16,-9 0-13 15,-3 12-14-15,3 8 21 16,5 11-12-16,4 6 7 16,0 10 13-16,0 1-7 15,0 1-22-15,0 1 22 0,9-1-13 16,11 1 6-16,5 0-2 16,3-1 5-16,13 3-12 15,2 0 6-15,20 0 0 16,17 0-4-16,13 0 1 15,5 3 7-15,9 1-31 16,2-4 39-16,2 0-46 16,-1 0 37-16,-4 0-24 15,1 0 18-15,3 0-9 16,-4 3 0-16,4 4 9 16,-4 3-17-16,4-3 17 15,-8 0-18-15,-4 1-19 16,-10-4 14-16,-6 3-11 15,-7-2 24-15,-11 0 1 16,-5 0 0-16,-2-3-14 0,-3 0 29 16,6 3-30-16,-1-2 30 15,0 2-39-15,0 0 44 16,0 2-37-16,-7-5 23 16,-6 3-6-16,-3-5 0 15,0 0 2-15,-2 0-17 16,2 0 37-16,-4 0-44 15,2 0 38-15,-2 0-28 16,-10 0 18-16,1 0-12 16,-1 0 3-16,-6 0 3 15,7-2-1-15,-5-3 22 16,0 3-43-16,-5-1 44 16,-2 3-44-16,-2 0 35 0,-7 0-13 15,0 0 0-15,-4 0 6 16,2 0-6-16,-3 0 9 15,-4 0-6-15,5 0 15 16,-1 0-36-16,5 7 36 16,3 5-6-16,-8 7-10 15,5 6-2-15,-4 6 0 16,0 5 14-16,1 5 25 16,3 0-39-16,-4 4 27 15,11 1-13-15,-7 7-17 16,5 3 22-16,6 1-4 15,-6 6-7-15,6-6 14 0,-6 3-8 16,6-4-4-16,-4 4-5 16,-11-7 14-16,-1 2-38 15,-4 3 49-15,0-3-41 16,0-2 29-16,0 0-22 16,0-9 4-16,0-1 0 15,0-2 0-15,0-3 26 16,0-1-52-16,0-5 53 15,0-4-54-15,0-2 45 16,0-2-33-16,0-2 23 16,0 2-8-16,0-2 0 15,0-1 1-15,0 8-11 16,0 0 32-16,0 5-44 0,0-4 44 16,0 2-47-16,0-8 31 15,0-2-7-15,0-6 2 16,0-3-1-16,-4-1 0 15,-1-2 18-15,-2 4-36 16,3 0 45-16,-1 3-54 16,-4 3 48-16,5-4-37 15,-8 1 22-15,8-5-6 16,4-2 0-16,-5-5 1 16,1-1 20-16,-1-4-15 15,-6 0 21-15,2 0-18 16,-5 3 18-16,3 1-15 15,-8 1-5-15,-1 0-6 16,-5 0 15-16,-9 0-7 16,-9-3 6-16,-7 3 9 0,-14-2-18 15,-4-1 6-15,-5-2 13 16,5 0-32-16,13 0 8 16,10 0-1-16,15 0 0 15,17 0 8-15,3 0-5 16,6 0 10-16,-7 0-26 15,1 0 4-15,-5 0-12 16,5 0 0-16,6 0 20 16,-1 0-33-16,5 0 7 15,0 0-36-15,0 0-68 16,0 0 5-16,0 0-125 16,0 0-29-16,-9-22-320 0,2 1 97 15,-2-1-814-15</inkml:trace>
  <inkml:trace contextRef="#ctx0" brushRef="#br0" timeOffset="27701.23">6189 15194 977 0,'0'0'486'0,"0"0"-313"16,0 0-12-16,0 0-18 15,0 0-48-15,0-127-23 16,0 93-64-16,0-4 20 15,16-4-18-15,-2-6 37 16,2-5-13-16,-3-7 62 16,-3-9-7-16,1-6 8 15,-6-5-15-15,-5 6-24 16,4 6 19-16,-4 6-66 16,0 9 37-16,0 3-47 15,0-1 20-15,0 0-12 16,0-1 5-16,0-4-14 15,0 6 8-15,0 9 22 16,0 10-30-16,0 9 52 16,0 13-34-16,0 1 63 0,0 8-53 15,0 0 15-15,0 0-42 16,0 0 7-16,0 0-8 16,0 0 1-16,5 0-13 15,11-3 24-15,6 3-28 16,12 0 32-16,7-2-26 15,12 2 19-15,6 0-10 16,4-2 2-16,8-3-1 16,-3 3 0-16,-4-10 15 15,-1 1-34-15,-3 2 19 16,-8-1-14-16,-2 3-19 16,-7-2 33-16,3 4-31 15,-8 0 25-15,-4 3-5 16,-4 2 10-16,-5 0-17 15,0 0 36-15,-7 17-38 0,3 9 41 16,-8 10-25-16,3 8 13 16,-7 6-9-16,0 8 0 15,-4 0 7-15,11 2-7 16,-3-2 17-16,8 2-34 16,-1 2 43-16,-6 3-52 15,6 2 44-15,-6 1-31 16,-3-8 22-16,-1-2-9 15,3-10 0-15,-1 0 0 16,-3-14-7-16,0 3 26 0,2-12-40 16,-2-3 42-1,0-5-42-15,-4-3 30 0,-1 3-10 16,3-7 1-16,-7 2 0 16,5-2 0-16,-5 1 14 15,0 1-25-15,0 3 35 16,0-5-48-16,0 2 51 15,-5-6-23-15,-15 1 5 16,-5 1 41-16,-9 2-17 16,-14 2-5-16,-11-2 47 15,-9-3-37-15,-21 2 72 16,-9-5-39-16,-7 3 43 16,-6-3-71-16,-3-4 19 15,8 0-25-15,8 0-2 16,9 0-20-16,14 0-5 0,23 0-7 15,18 0 21-15,13 0-48 16,21 0 20-16,0 0-19 16,0 0-127-16,16 2-130 15,48-2-102-15,-12-6-291 16,3-16-382-16</inkml:trace>
  <inkml:trace contextRef="#ctx0" brushRef="#br0" timeOffset="29132.87">6651 13898 990 0,'0'0'632'0,"0"0"-380"0,0 0-19 16,0 0-41-16,0 0-67 15,0 0 31-15,0 0-55 16,-9-117 38-16,2 79-51 15,7-2 52-15,-5-2-54 16,1 1 5-16,-1 3-28 16,1 7-24-16,-8 2 25 15,8 4-62-15,-5 4 16 16,4 2 1-16,1 2-34 16,-3 3 27-16,7 4-22 15,0 5 11-15,0 3-1 0,0 2 0 16,11 0 17-1,23 0-23-15,10 0 27 0,6 0-42 16,9 0 48 0,9-3-54-16,5 1 18 0,11 2-11 15,0 0-8-15,-2 0-11 16,7 0 14-16,-5 0-35 16,-12 0 33-16,1 5-57 15,-9-3 57-15,-5 1-40 16,-4-1 53-16,-12 3 7 15,-2 0 7-15,-3 0 0 16,-4-3 9-16,-4 2-27 16,0 6 30-16,-5 0-30 15,-3 7 33-15,-1 6-27 0,-1 12 21 16,-6 5-9 0,-5 8 1-16,-4 5 0 0,1 5 35 15,-6 0-27-15,0 2 43 16,0-2-51-16,0-3 62 15,5-2-57-15,-5-5 34 16,0-12-23-16,0-2 7 16,4-8-17-16,1-5 4 15,0-3-13-15,-1-1 20 16,-4-1-33-16,0 4 36 16,0-3-4-16,0 2 5 15,0-2 21-15,0-7-8 16,0 2 1-16,0-10 22 0,0 3-44 15,-4-1 28 1,-6 1-30-16,6 0-2 0,4 2 10 16,0 1-26-16,-5 4 16 15,5-5-8-15,0 2-2 16,0-4 12-16,0 2-27 16,0 2 36-16,0 2-44 15,0 6 46-15,0 4-44 16,0 5 27-16,0 3-6 15,0-4 0-15,0-4 1 16,0-9-1-16,0-2 21 16,0-5-37-16,0-5 41 15,-6 0-41-15,6 0 35 0,-5 3-5 16,0 1-13 0,-4 6 29-16,5-1-3 0,-8 8-26 15,3 0 15 1,0-2 5-16,-7-4-39 0,3-6 42 15,-12-5-13-15,-5 0-1 16,-4 0-5-16,-5-5 10 16,-6-6 19-16,2 1 19 15,-1 5-53-15,-1-5 20 16,-3 5 2-16,3 3-44 16,2-3 17-16,8 0-52 15,15 3-135-15,20 0-158 16,0 2-247-16,0 0-378 0</inkml:trace>
  <inkml:trace contextRef="#ctx0" brushRef="#br0" timeOffset="30285.59">7038 13269 1260 0,'0'0'549'15,"0"0"-304"-15,0 0 5 16,0 0-69-16,0 0-15 15,0 0-43-15,0-127-22 16,4 81-1-16,1 0-43 16,-5-2 28-16,0 2-74 15,0 8 56-15,0 9-58 16,0 12 56-16,0 8-44 16,0 6 1-16,6 3-14 15,24 0-1-15,9 0 18 0,8 0-16 16,8 0-10-1,4 5 26-15,5 0-43 0,9 2 29 16,6 2-13-16,10 4 4 16,-3-2 4-16,3 0-6 15,-5-4 4-15,-7-5-17 16,-2-2-19-16,-16 0 31 16,-6 0-21-16,-8 0 4 15,-6 0 14-15,-5 0 4 16,0 0 0-16,-9 0 1 15,0 9 19-15,-2 8-7 16,-7 3-16-16,-7 1 21 0,0 8 1 16,2 5-13-1,-6 7 29-15,4 7-7 0,2 7 16 16,3 5-17-16,6 5-26 16,-6-2 6-16,7-3 15 15,-8-8-44-15,3-5 40 16,-2-6-38-16,-5-15 22 15,2 2-2-15,-6-1 0 16,-1 0 0-16,1 4-1 16,-5-2 19-16,4 2-37 15,-4 1 47-15,7-2-49 16,-7-5 42-16,5-1-17 16,-1-2-3-16,1-1 13 15,-5-4-11-15,0-2 5 16,0-3 11-16,0-3-11 0,0 1 32 15,0 2-38-15,0-7 63 16,0 2-64-16,0-2 11 16,0 0-12-16,-9-3 6 15,-7-2-6-15,-9 0 12 16,-14 0-33-16,-9-2 34 16,-15-13-37-16,-12 3 48 15,-3 5-12-15,-1 0-3 16,6 7 14-16,9 0-23 15,14 0-6-15,16 0-36 16,21 0-227-16,13 0-246 16,0 0-465-16</inkml:trace>
  <inkml:trace contextRef="#ctx0" brushRef="#br0" timeOffset="31784.07">7401 12853 561 0,'0'0'485'15,"0"0"-190"-15,0 0-48 0,0 0 17 16,0 0-4 0,0 0 16-16,0 0-48 0,-45-77-32 15,36 46-37-15,0-8-56 16,-3-9 6-16,-1-6-65 16,4 2 20-16,-7 2-64 15,2 9 54-15,3 5-48 16,2 8 30-16,-1 10-3 15,6 4-9-15,4-1-17 16,0 1 8-16,0 0-30 16,0-3 41-16,0 2-50 15,14 2 36-15,6 6-24 16,3 5 24-16,22 2-9 0,8 0 13 16,12 5-16-1,13 5 6-15,6-1 15 0,2-1-42 16,3-8 39-1,9 0-42-15,6 0 24 0,-1 0-17 16,4-5-40-16,6 0 5 16,1 5 9-16,-12 0-46 15,-9 0 58-15,-11 0-46 16,-11 0 53-16,-19 0-33 16,-6 0 56-16,-17 0-14 15,-11 0 15-15,-2 2 0 16,-2 1 1-16,2 2 4 15,-3 2 10-15,3 2-29 16,-7-2 36-16,5 3-36 0,-3 0 24 16,-6 2-10-16,0 7 2 15,-5 8 7-15,0 6 12 16,0 13-19-16,0 9 34 16,-5 10-30-16,-11 5 10 15,-2 0 2-15,2 0-19 16,11-8 10-16,1-6-9 15,4-8 7-15,0-7-6 16,0-3 49-16,0-2-28 16,0-5 46-16,14-4-55 15,-3-1 35-15,-2-4-36 16,0-3-1-16,2 2-10 16,-1-5 15-16,-6 0-16 0,1 1 10 15,-1-7-8-15,-4 2 13 16,0-2 6-16,0-4-20 15,0-1 71-15,0 2-47 16,0 1 14-16,0 4-15 16,0-4-22-16,0 5 1 15,0-6 16-15,0 1-38 16,0-3 46-16,0 2-47 16,0-7 43-16,0 5-24 15,0 0 2-15,0 2 19 16,0 0-14-16,-4 0 1 15,-5 0 8-15,-12 3-1 16,-2-8-17-16,-13 3 24 0,-3-5 6 16,-4 0-27-1,-7 0 28-15,-2 0-10 0,-3 0 6 16,-4 0 24-16,5 0-34 16,-6 0 23-16,13-2-17 15,1 2-38-15,8-3 18 16,13 1 0-16,11 2-91 15,9-5-70-15,5 5-133 16,0 0-222-16,0-5-246 0</inkml:trace>
  <inkml:trace contextRef="#ctx0" brushRef="#br0" timeOffset="33216.92">7708 12307 1041 0,'0'0'603'0,"0"0"-407"16,0 0-6-1,0 0-80-15,0 0 32 0,0 0-37 16,0 0 35-16,-72-157-23 16,62 114 7-16,-1-3 16 15,2-2-18-15,0-2 29 16,0-5-88-16,-3-3 9 16,3 0-66-16,5 3 20 15,-1 6-14-15,-2 13-12 16,7 15 1-16,0 6 26 15,0 10 25-15,0 5-51 16,21 0 28-16,22 0-20 16,7 0 4-16,9 0 4 0,5 5-26 15,4-2 18 1,12-1-8-16,2 0-1 0,11 1 8 16,9-1-22-16,3 3 16 15,-3 0-8-15,0-1-18 16,-8 1 10-16,-10 0-28 15,-7-3 8-15,-7 1-5 16,-13-3 18-16,-7 2 20 16,-6-2-6-16,-4 2-12 15,-5-2 4-15,-6 3 13 16,1 0-50-16,-1-3 46 16,-6 2-3-16,2 3 9 0,-5-3 0 15,-6 3 1 1,2 0-14-16,-2 0 22 0,-5 2-29 15,2 1 38 1,-2-2-45-16,0 3 39 0,-2 2-18 16,2-1 12-16,-4-1-6 15,4 0 0-15,-5 1 14 16,8 0-34-16,-3-2 43 16,0 1-49-16,-2-3 44 15,2 2-39-15,0-3 27 16,-4-1-6-16,6 4 0 15,-7-1 1-15,1 8-2 16,4 3 22-16,3 7-42 16,1 3 48-16,3 9-45 15,-2-4 30-15,-5 6-20 0,-5-3 16 16,3 5-2-16,-7 5 7 16,0 2-11-16,0 5 50 15,0 0-44-15,0 2 14 16,0-2-1-16,0 0-33 15,0-2 21-15,0 2-9 16,5-1 0-16,8-1 1 16,-1-2 42-16,-12 0-22 15,0-3 59-15,0 0-61 16,0-5 47-16,-16-3-64 16,2-1 29-16,3-11-29 15,6-4 17-15,5-6-19 16,0-6 12-16,0-3-25 0,0-2 34 15,0-5-45 1,0 0 48-16,0 0-35 0,0 0 28 16,0 0-10-16,-4 0 28 15,-1 0 5-15,-4 5 17 16,-7-5-56-16,-4 0 31 16,-14 0-13-16,-10 0 4 15,-10 0-14-15,-10 0 31 16,-4-5-32-16,0-5 7 15,-7 1-6-15,6 2 0 16,6 0-12-16,10 3 3 16,17 0-14-16,13 2-130 15,19 2-31-15,4 0-132 16,4 0-145-16,26 0-66 0,9 0-156 16</inkml:trace>
  <inkml:trace contextRef="#ctx0" brushRef="#br0" timeOffset="36700.56">1464 15906 1433 0,'0'0'907'0,"0"0"-363"16,0 0-277-16,0 0 72 16,0 0-188-16,0 0-47 15,0 141-92-15,0-84 21 16,0 3-24-16,5-7 9 15,6-5-15-15,-2-14 16 16,-4-13-32-16,-1-12 13 0,1-1-6 16,0-8-180-16,1 0-80 15,8 0-276-15,-5 0-182 16,7 0-403-16</inkml:trace>
  <inkml:trace contextRef="#ctx0" brushRef="#br0" timeOffset="36900.12">1778 16034 1549 0,'0'0'809'16,"0"0"-533"-16,0 0-46 16,0 147-58-16,0-99-63 15,0 0-67-15,0-10-32 16,0-6-10-16,0-5-72 0,0-16-61 15,0-11-180-15,5 0-282 16,-5-11-544-16</inkml:trace>
  <inkml:trace contextRef="#ctx0" brushRef="#br0" timeOffset="37216.33">1783 15971 1084 0,'0'0'837'15,"0"0"-487"-15,0 0-71 16,0 0-123-16,182 162-17 16,-132-119-97-16,-3-2 21 0,3-8-56 15,-6-6 8-15,-10-5-14 16,-5-13-1-16,-13-3 0 16,-7-6-2-16,-4 0 2 15,-5-20 54-15,0-9 87 16,0-14-89-16,0-3 20 15,0 3-66-15,0-1 8 16,0 6-14-16,0 11-6 16,0 13-6-16,0 12-87 15,0 2 49-15,0 0-126 16,25 43-66-16,0-5-434 16,2 6-1007-16</inkml:trace>
  <inkml:trace contextRef="#ctx0" brushRef="#br0" timeOffset="37436.25">2547 15897 778 0,'0'0'1705'16,"0"0"-1129"-16,0 0-312 15,0 0-113-15,0 137 33 16,16-67-130-16,4 7-21 15,-2-3-33-15,3-9-3 16,-3-7-18-16,-7-20-127 16,-6-16-13-16,-5-22-174 0,0 0-162 15,0-4-323-15</inkml:trace>
  <inkml:trace contextRef="#ctx0" brushRef="#br0" timeOffset="37700.25">2710 15858 1422 0,'0'0'709'15,"0"0"-352"-15,0 0 23 16,0 0-112-16,0 0-35 16,0 0-152-16,0 0-6 15,230 108-64-15,-230-86 2 16,-25 0-13-16,-30-3 12 0,-1-1-27 15,-8-7-28-15,0-1 32 16,10-1-98-16,20-6 13 16,13 1-181-16,21-4-45 15,0 0-319-15,21 0-289 0</inkml:trace>
  <inkml:trace contextRef="#ctx0" brushRef="#br0" timeOffset="38033.67">3186 15950 1446 0,'0'0'779'0,"0"0"-414"16,0 0-95-16,0 0-113 15,0 0-68-15,18 171-14 16,2-118-67-16,1-5-14 15,1-5 27-15,4-9-21 16,-6-8 7-16,-6-15 32 16,2-10 29-16,-3-1-36 15,12-8 31-15,0-18 3 16,0-12 63-16,-7-10-97 16,-2 5 20-16,-16 2-38 15,0 7-3-15,0 12-10 16,0 3 11-16,0 8-12 15,0 5-73-15,-7 6-82 16,3 6-146-16,4 20-183 0,0 0-449 0</inkml:trace>
  <inkml:trace contextRef="#ctx0" brushRef="#br0" timeOffset="38283.04">3763 15981 1637 0,'0'0'722'0,"0"0"-419"15,0 0 66-15,0 0-179 16,0 0-76-16,0 0-75 16,0 171-8-16,0-116-23 0,0-7-7 15,0-4-1-15,0-14-12 16,5-8-22-16,-5-17-156 15,0-5-136-15,0-5-505 16,0-17-561-16</inkml:trace>
  <inkml:trace contextRef="#ctx0" brushRef="#br0" timeOffset="38466.69">3670 15971 1530 0,'0'0'728'0,"0"0"-423"0,0 0-24 16,0 0-153-16,0 0-50 15,0 0-78-15,284-5-61 16,-209 5-183-16,-11 0-403 16,-21 0-386-16</inkml:trace>
  <inkml:trace contextRef="#ctx0" brushRef="#br0" timeOffset="39185.9">7240 15639 1676 0,'0'0'812'16,"0"0"-478"-16,0 0 5 16,0 0-141-16,0 176-33 15,0-106-114-15,0-5 21 16,0-7-72-16,0-4 18 15,0-12-18-15,0-9 0 16,0-6-42-16,4-17-146 0,-4-10-87 16,0-15-324-1,0-18-210-15,0-9-754 0</inkml:trace>
  <inkml:trace contextRef="#ctx0" brushRef="#br0" timeOffset="39399.56">7267 15574 2002 0,'0'0'579'0,"0"0"-360"16,0 0-65-16,0 0-48 16,300-4-106-16,-216-6-4 0,-6 3-168 15,-5 2-74 1,-14 5-68-16,-18 0-23 0,-19 10-185 15,-10 6-816-15</inkml:trace>
  <inkml:trace contextRef="#ctx0" brushRef="#br0" timeOffset="39599.56">7283 15816 1868 0,'0'0'627'0,"0"0"-408"16,0 0 84 0,0 0-65-16,0 0-48 15,0 0-146-15,0 0-34 0,298 33-10 16,-228-19-154 0,-17-2-320-16,-3 3-367 0</inkml:trace>
  <inkml:trace contextRef="#ctx0" brushRef="#br0" timeOffset="39783.65">8022 16107 1825 0,'0'0'788'0,"0"0"-498"0,0 0-71 16,0 0-99-1,0 0-120-15,0 0-110 0,0 0-244 16,30 62-524-16</inkml:trace>
  <inkml:trace contextRef="#ctx0" brushRef="#br0" timeOffset="40033.78">8406 15553 1927 0,'0'0'810'0,"0"0"-539"0,0 0-36 16,0 0-54-16,19 149-60 15,-19-84-74-15,0 10-38 16,0-6-18-16,4-4-122 15,7-10-86-15,-1-13-253 16,3-21-212-16,-6-16-938 0</inkml:trace>
  <inkml:trace contextRef="#ctx0" brushRef="#br0" timeOffset="40383.79">8470 15623 1729 0,'0'0'870'0,"0"0"-608"0,0 0 27 16,0 0-138-16,116 122-4 15,-75-100-63-15,-7-9-38 16,5-9-46-16,-1-4-9 16,-4-17 8-16,1-19 2 15,-10-8-20-15,-5-4 41 16,-11 0-34-16,0 0 27 15,3 10-15-15,1 1 0 16,12 21 15-16,0 9-1 16,5 7 11-16,4 16 86 15,-5 23-52-15,-6 9 13 0,-2 10-53 16,-12 7 32-16,2-1-43 16,-6-1-4-16,-1 2-4 15,1-10-40-15,4 3-68 16,11-5-233-16,-4-9-366 15,2-18-835-15</inkml:trace>
  <inkml:trace contextRef="#ctx0" brushRef="#br0" timeOffset="40716.22">9523 16147 2268 0,'0'0'857'0,"0"0"-491"16,0 0-117-16,0 0-143 15,0 0-53-15,0 0-53 16,0 0-68-16,127-14-238 16,-88 23-374-16,-10-4-1160 0</inkml:trace>
  <inkml:trace contextRef="#ctx0" brushRef="#br0" timeOffset="47817.41">22022 7679 1662 0,'0'0'613'15,"0"0"-320"-15,0 0-91 16,16 181-16-16,-7-116-93 16,0-5 4-16,3-7-83 15,-3-11 17-15,-5-15-30 16,-4-9 9-16,0-6-7 0,0-5 6 15,0-2-18 1,0-1-40-16,0 4-37 0,0-4-126 16,0-4-120-16,0 0-317 15,0-16-597-15</inkml:trace>
  <inkml:trace contextRef="#ctx0" brushRef="#br0" timeOffset="48267.09">22061 7530 1565 0,'0'0'611'0,"0"0"-361"0,0 0-41 16,0 0-82 0,0 0-27-16,0 0-9 0,266-2-22 15,-218 31 4-15,-14 2-52 16,-14 0 39-16,-15-2-28 15,-5 0 23-15,-5 0-47 16,-38 0 14-16,-16-3-22 16,-5-2-1-16,5-2-21 15,9-8-49-15,16-7-2 16,16-7-50-16,18 0 39 16,0 0-13-16,4-11 81 15,39-4-10-15,7 6 26 16,3 5 0-16,-3 4 0 15,-7 6 15-15,-2 20 19 0,-12 8 63 16,1 5-65-16,-12-3 44 16,7 0-45-1,0-8 23-15,-7-1-40 0,3-10 14 16,-7-3 2-16,1-4-29 16,-10-5 8-16,0 0-3 15,-1-5-12-15,3 0-123 16,-3 0-89-16,1 0-335 15,0 0-102-15</inkml:trace>
  <inkml:trace contextRef="#ctx0" brushRef="#br0" timeOffset="49033.26">22827 7821 1547 0,'0'0'618'15,"0"0"-390"-15,0 0-14 0,0 0-141 16,0 0 5-16,0 0-35 16,0 0-3-16,273 39-16 15,-228-39-24-15,-11-11 34 16,-13-7-20-16,-17-1 34 16,-4-4-47-16,0 2 19 15,0 5-11-15,-11 4-9 16,-28 4 1-16,-15 8 12 15,-3 0 14-15,-7 13-26 16,1 16 17-16,8 9-8 0,21 8 7 16,14 2-10-1,15 2 35-15,5-2-19 0,0-5 17 16,34-6 2-16,9-14-31 16,3-8-2-16,2-8 9 15,2-7-36-15,-7 0 7 16,2 0 10-16,-11 0-131 15,5-9-46-15,-5-1-181 16,-9 1-289-16</inkml:trace>
  <inkml:trace contextRef="#ctx0" brushRef="#br0" timeOffset="49583.65">23812 7780 1478 0,'0'0'611'0,"0"0"-323"15,0 0-7-15,0 0-87 16,0 0-60-16,0 0-43 15,0 0-59-15,-255 131-5 16,255-91-14-16,0 1-23 16,0 0 25-16,25-5-30 15,14-4 7-15,4-6 7 0,7-9-4 16,-7-10 5 0,7-7-1-16,-11 0 7 0,-5-31 15 15,-5-15 15-15,1-8 51 16,-10-12-69-16,-6-2 32 15,-9-1-33-15,-5-1 11 16,0 0 1-16,0 5-14 16,-10 12 25-16,-3 12-31 15,6 19 80-15,7 20-7 16,0 2 43-16,0 19-115 16,0 15 19-16,0 9-28 15,7 6 10-15,2 4-11 16,0 7 16-16,0 2-32 15,7 8 38-15,4-3-44 0,-1-4-4 16,1-13 8-16,-2-9-64 16,3-17-64-16,-1-9-73 15,3-15-128-15,-3 0-213 16,1-12-182-16</inkml:trace>
  <inkml:trace contextRef="#ctx0" brushRef="#br0" timeOffset="49936.34">24396 7865 2008 0,'0'0'600'16,"0"0"-404"-16,0 0-140 15,0 0-19-15,4 156-28 16,26-105-8-16,9-7-1 16,-5-5 16-16,0-12-32 15,-5-12 32-15,1-12-16 16,-9-3 53-16,-3-8 140 16,2-19-39-16,-6-9-22 15,2-4-63-15,-12-6-56 0,1 2 8 16,-5 8-7-1,0 7-28-15,0 10-23 16,0 15 16-16,0 4-62 16,0 16-84-16,0 18-292 0,16-3-387 0</inkml:trace>
  <inkml:trace contextRef="#ctx0" brushRef="#br0" timeOffset="50283.61">25296 7927 1521 0,'0'0'662'16,"0"0"-476"-16,0 0-6 15,0 0-35-15,0 0-36 16,0 0-55-16,0 0-30 16,-229 77 30-16,199-29-54 15,10 7 14-15,20 1 7 16,0-6-29-16,0-3 9 16,4-14-1-16,33-6 1 15,-3-13 0-15,9-5-1 16,-4-9 18-16,2 0-36 0,-3 0 3 15,5-26-100-15,-13 4-216 16,-5 0-313-16</inkml:trace>
  <inkml:trace contextRef="#ctx0" brushRef="#br0" timeOffset="50668.17">25694 7944 371 0,'0'0'355'0,"0"0"-14"0,0 0 40 15,0 0-52-15,0 0 29 16,0 0-16-16,0 0-68 16,14 128-116-16,-14-88 3 15,0 1-104-15,0-4 33 16,0-4-84-16,0-4 32 16,0-5-37-16,-5-5 5 15,1-1-6-15,-1-7-31 16,1 1-32-16,-8-5-82 15,3 1-19-15,0-8-139 16,-2 0-218-16,6 0-292 0</inkml:trace>
  <inkml:trace contextRef="#ctx0" brushRef="#br0" timeOffset="51116.01">26047 7987 1629 0,'0'0'649'0,"0"0"-398"16,0 0-37-16,0 0-63 16,73 164-9-16,-53-109-94 15,-6-6 6-15,-3-11-47 16,-6-9 14-16,-1-13-10 16,-4-6 34-16,0-7-5 15,0-3-1-15,0 0 13 16,0-22 7-16,5-12 64 15,-1-6-74-15,8-6 25 16,-3-5-74-16,0 3 52 16,7 2-35-16,2 8 17 15,7 8-16-15,4 12-17 0,6 8-1 16,-1 8-2-16,7 2-7 16,-14 0-135-16,9 12-75 15,-18 2-292-15,-2 1-338 0</inkml:trace>
  <inkml:trace contextRef="#ctx0" brushRef="#br0" timeOffset="52082.49">27591 7766 1585 0,'0'0'594'0,"0"0"-320"15,0 0-122-15,0 0-12 16,-153 152-97-16,144-97-16 16,9-2-21-16,0-2-2 15,9-8 7-15,21-8 2 0,4-5 75 16,7-13-40 0,-2-10 34-16,-1-7-29 0,1-7 64 15,0-30-19-15,1-13 10 16,-1-13-25-16,0-9-4 15,-5-5-11-15,-5-7-44 16,6-3 31-16,-6 1-47 16,-4 7 29-16,0 12-35 15,-11 23 46-15,-3 22 1 16,-6 22 85-16,-5 5-68 16,0 38-66-16,0 12 0 15,0 15 0-15,-21 7 0 16,3 5 0-16,2 5 0 15,12-1 0-15,-1-1-15 16,5-8-68-16,0-13-16 0,0-13-4 16,9-15-121-16,7-17-47 15,-2-19-238-15,-1 0-193 16,-1-7-589-16</inkml:trace>
  <inkml:trace contextRef="#ctx0" brushRef="#br0" timeOffset="52316.65">28459 8024 29 0,'0'0'1893'0,"0"0"-1274"15,0 0-420-15,0 0-85 16,0 0-25-16,-45 129-45 15,36-85-43-15,0-3-1 16,-3-8-20-16,8-4-58 16,4-9-166-16,0-9-286 15,0-6-614-15</inkml:trace>
  <inkml:trace contextRef="#ctx0" brushRef="#br0" timeOffset="52856.56">28757 7978 1390 0,'0'0'876'0,"0"0"-399"0,0 0-312 16,0 0-30-16,0 0-84 15,0 0-51-15,39 147-17 16,-39-102-86-16,0-2 25 15,0-9-34-15,0-8 65 16,0-8 15-16,0-11 20 16,0-7 24-16,0 0-10 15,16-5 16-15,9-19-11 16,-3-12 11-16,3-10-12 16,5 1-12-16,0 1-28 15,-5 8 25-15,-7 12 16 0,2 12-7 16,-4 12 56-16,-7 0 69 15,-4 17-28-15,-5 17-49 16,0 4-2-16,0 8-31 16,0-5-30-16,0-3-31 15,-5-7 22-15,5-7-55 16,0-11 9-16,0-8 32 16,25-5 4-16,5-5 34 15,-3-25-17 1</inkml:trace>
  <inkml:trace contextRef="#ctx0" brushRef="#br0" timeOffset="54217.57">29787 8238 0 0,'18'0'0'0,"-2"0"0"16,14 0 0-16,-5-5 0 15,-7-5 0-15,3 0 0 16,13-3 0-16,-14-2 0 15,14-7 0-15,-16 8 0 16,17-30 0-16,-6-9 0 0,-8-24 0 16,-8-35 0-16,-13-31 0 15,0-23 0 1,0 65 0-16,-9 31 0 0,-50 15 0 16,20 55 0-16,-58 5 0 15,-26-5 0-15,-25 0 0 16,-9 0 0-16,-13-31 0 15,22 26 0-15,148 19 0 16,0 48 0-16,-5 26 0 16,-24 10 0-16,4 8 0 15,2-31 0-15,-82-3 0 16,58-3 0-16,-17 6 0 16,39-7 0-16,4 6 0 15,21 3 0-15,25 5 0 0,98 2 0 16,89 15 0-16,38-5 0 15,-93-6 0-15,-30-3 0 16,-50-22 0-16,-56-8 0 16,-17-9 0-16,17-8 0 15,-21-9 0-15,-7-22 0 16,-61 4 0-16,25-11 0 16,18 0 0-16,15-25 0 15,10-10 0-15,5 2 0 16,50 2 0-16,8 7 0 15,5 4 0-15,5 6 0 16,-9 5 0-16,-5 2 0 16,-16-6 0-16,-6-1 0 0,-24-6 0 15,-8-3 0 1,-5-4 0-16,0 1 0 0,-30-3 0 16,-8 0 0-16,-1 0 0 15,5 0 0-15,4-2 0 16,14-3 0-16,12-4 0 15,4-3 0-15,0-3 0 16,9 0 0-16,11-3 0 16,1 7 0-16,-12 8 0 15,-9 10 0-15,0 13 0 16,-21 9 0-16,-17 0 0 16,-5 5 0-16,-7 11 0 15,11-4 0-15,5 0 0 0,9-2 0 16,4-5 0-16,12 2 0 15,5-2 0-15,-1 2 0 16,-6 2 0-16,2-1 0 16,-5 1 0-16,-2 1 0 15,2-2 0-15,-6 1 0 16,6-2 0-16,-11 0 0 16,0-2 0-16,0 0 0 15,-4 0 0-15,6-3 0 16,-2 0 0-16,5 1 0 15,10 2 0-15,6 0 0 16,4 2 0-16,0 0 0 16,0 0 0-16,0-5 0 15,0 1 0-15,-5-3 0 16,-20 0 0-16,5 0 0 0,2 0 0 16,2 0 1001-16,16 0-345 15,0 0-321-15,0 0-32 16,0 0-62-16,0 0-57 15,0 0-85-15,0 0 10 16,-14-41-46-16,14 7 37 16,0-9-21-16,0-10 32 15,34-5-20-15,9 2-14 16,1 11-16-16,6 17-44 16,-7 18 20-16,-2 10-37 0,-3 23 66 15,-3 21-64 1,-6 2 29-16,-15 2-25 0,2-6-6 15,-12-5 0-15,-4-8 6 16,5-5-7-16,-5-7 16 16,0-2-30-16,0-8-30 15,0 1-33-15,0-6-180 16,11 3-100-16,3-1-376 16,-1-2-534-16</inkml:trace>
  <inkml:trace contextRef="#ctx0" brushRef="#br0" timeOffset="54901.08">30199 8052 1177 0,'0'0'745'16,"0"0"-403"-16,0 0-174 0,0 0-67 16,0 0-89-16,0 0-1 15,0 0 6-15,-98 0 8 16,98 0 54-16,0 0 49 16,0 4 1-16,0-1-4 15,0 0 22-15,0-3-73 16,0 2 2-16,0-2-70 15,9 3 27-15,0-1-32 16,7 3-2-16,9-2-34 16,-2-3-24-16,2 0-49 15,4-5-9-15,-8-17 78 16,-7-2 11-16,-10 0 16 0,-4 0 24 16,0 7 12-16,0 7 50 15,-14 5 15-15,-15 5-23 16,-1 0-35-16,-4 17 12 15,0 14-37-15,5 13 9 16,-1 4-1-16,10 3 5 16,15-1-13-16,5-2-1 15,0-7 4-15,0-7-8 16,20-8-1-16,5-9 1 16,-6-2-15-16,6-8-2 15,-9-5-14-15,2-2-93 16,2 0-34-16,14-4-146 15,-4-16-341-15,-1-2-349 0</inkml:trace>
  <inkml:trace contextRef="#ctx0" brushRef="#br0" timeOffset="55383.07">30665 8115 176 0,'0'0'1516'15,"0"0"-944"-15,0 0-406 16,0 0 0-16,0 0-115 0,0 0 8 16,-34 178-58-1,22-123 28-15,8-7-29 0,-1-11 30 16,5-11 34-16,0-11 3 15,-4-10 41-15,4-5-28 16,-5 0 28-16,5 0-66 16,0-5 48-16,0-12-54 15,0-7 1-15,9-5-23 16,25-10-5-16,10-6-5 16,1-9 8-16,3 1-18 15,6-2 24-15,1 7-36 16,0 12 32-16,-12 16-25 15,0 20 22-15,-9 2 11 16,-9 37 32-16,-9 12-15 0,-16 7 8 16,0 0-46-16,0-7-2 15,0-8 14-15,0-10-29 16,0-9 17-16,-5-9-2 16,-1-6-31-16,6-4-39 15,0-5-61-15,0 0-166 16,0 0-279-16,0-12-211 0</inkml:trace>
  <inkml:trace contextRef="#ctx0" brushRef="#br0" timeOffset="55818.2">31904 8155 1352 0,'0'0'591'16,"0"0"-357"-16,0 0-1 15,0 0-35-15,0 0-65 16,0 0-54-16,-250-26-45 16,207 46-2-16,9 4-24 15,18-2-16-15,11-1-6 16,5-4 8-16,0-3-22 15,5-1 28-15,24-2-1 16,5-1 1-16,5 4 0 0,2 1-36 16,-7-1 36-1,-9 3-12-15,-7 0-4 0,-13-2 27 16,-5 1-19-16,0-1 16 16,0-1 0-16,-9-2 55 15,-21-2 16-15,-8-3 29 16,-1-2-34-16,-2 0 24 15,-7-5-80-15,3 2 6 16,2-2-14-16,4 0-20 16,14 2-50-16,20 1-106 15,5 4-68-15,25 1-464 16,19-5-98-16</inkml:trace>
  <inkml:trace contextRef="#ctx0" brushRef="#br0" timeOffset="56082.64">32184 8276 1547 0,'0'0'895'0,"0"0"-423"16,0 0-219-16,0 0-57 15,0 0-103-15,-84 131-7 16,61-84-86-16,-2 1 21 15,4-7-12-15,8-5-15 0,1-5 6 16,8-6 0 0,-1-6-29-16,5-7-116 0,0-8-77 15,0-4-239-15,5-2-172 16,15-15-547-16</inkml:trace>
  <inkml:trace contextRef="#ctx0" brushRef="#br0" timeOffset="56449.42">32629 8341 1292 0,'0'0'829'16,"0"0"-487"-16,0 0-104 16,0 0-66-16,0 0 7 15,0 0-122-15,0 0-24 16,-245 173-33-16,245-120-6 16,0-5-21-16,29-12-27 15,17-9 44-15,-3-17-10 16,3-10 5-16,-3 0 30 15,-9-29-6-15,-9-12-3 16,-7-5 9-16,-11-2-15 16,-7 5-6-16,0 6-18 15,0 11-131-15,0 15-105 16,-7 8-356-16,3 3-260 0</inkml:trace>
  <inkml:trace contextRef="#ctx0" brushRef="#br0" timeOffset="57303.35">32850 8702 1418 0,'0'0'686'0,"0"0"-385"0,0 0-37 16,0 0-51-16,0 0-71 16,0 0-94-16,-43 149-11 15,18-96-23-15,4-12-5 16,8-14-2-16,4-15 38 16,-3-10 33-16,12-2 4 15,-4 0 8-15,4-2-49 16,0-18 32-16,0-6-61 15,0-13 29-15,20-6-32 16,10-6-3-16,4-3-5 16,0 5 8-16,5 3-9 0,-1 10 9 15,-4 12-13-15,7 12 23 16,-7 12-14-16,-9 0 4 16,-2 19 63-16,-11 12-59 15,-12 7 16-15,0 8-20 16,0 3-8-16,0 4-1 15,-7 0-23-15,-7-3-1 16,5-2-112-16,-2-5-32 16,6-4-135-16,1-10-215 15,4-11-261-15</inkml:trace>
  <inkml:trace contextRef="#ctx0" brushRef="#br0" timeOffset="64267.35">21674 15307 1154 0,'0'0'387'0,"0"0"-73"16,0 0 44-16,-268-70-42 15,218 61 0-15,20 7-23 16,30 2-25-16,0 0-159 16,80 0-53-16,111 11 23 15,157 1-17-15,204-7 28 16,121-5-57-16,53-26 39 15,-30-20-72-15,-73 11 49 0,-41 8-49 16,-62 17 22 0,-56 10-20-16,-130 10 26 0,-99 9-5 15,-88 4-17-15,-37 0 1 16,-4 3 10-16,8 0-22 16,-2 1 23-16,-24-12 4 15,-20-4-22-15,-17-6 0 16,-17-3 0-16,-16-2 0 15,-7 3 0-15,-11-3 0 16,0 0 0-16,0 0 0 16,0 0 0-16,0 0 0 15,5 0 0-15,-5 0 0 16,0 0 0-16,0 0 0 16,0 0 0-16,0 0 0 15,0 0 0-15,-39 0-23 0,-16-3-139 16,-24-13-99-16,-71-23-317 15,16 4-215-15,-3 1-980 0</inkml:trace>
  <inkml:trace contextRef="#ctx0" brushRef="#br0" timeOffset="65383.03">22531 9369 1748 0,'0'0'554'16,"0"0"-264"-16,0 0-37 16,-259-101-24-16,239 86 11 15,20 10-53-15,25 5-49 16,68 3-32-16,80 19 41 16,100 4-69-16,115 1-1 15,38-6-28-15,10 1-49 16,-29 4 0-16,-54 10 0 15,-5 12 0-15,-35 13 0 16,-58-5 0-16,-53-12 0 16,-61-7 0-16,-9-6 0 0,21 2 0 15,19 2 0 1,19-2 0-16,-9-4 0 0,-16-4 0 16,-4-2 0-16,-19-7 0 15,-11-1 0-15,-16-5 0 16,-12-8 0-16,-22 1 0 15,-2-3 0-15,-16 0 0 16,-10 0 0-16,-11 0 0 16,-9 0 0-16,-9 0 0 15,-11 0 0-15,-7-3 0 16,-7-2 0-16,0 4 0 16,0-7 0-16,-25 3 0 15,-30 0-150-15,-58 2-325 0,15 3-170 16,11 0-546-16</inkml:trace>
  <inkml:trace contextRef="#ctx0" brushRef="#br1" timeOffset="98448.79">24846 12865 1038 0,'0'0'391'0,"0"0"-71"15,0 0-94-15,0 0-3 16,0 0-31-16,0 0 3 16,-68-135-58-16,38 82 8 15,-4-7-3-15,-11-5-9 16,-3 5 20-16,-16 0-46 15,-6 7 31-15,-3 5-73 16,-4 5 10-16,-3 6-41 16,-2 3 5-16,-11 1-18 0,-16-1-20 15,-9-8 17 1,-23 0-6-16,-21-6-4 0,-10-2 1 16,-4-3-5-16,20 6 8 15,17 9-10-15,37 11-1 16,33 14 6-16,26 4-7 15,23 9 3-15,15 0-12 16,5 0-63-16,0 0-18 16,0 0-122-16,0 11-57 15,0 10-196-15,0 1-184 16,0-2-450-16</inkml:trace>
  <inkml:trace contextRef="#ctx0" brushRef="#br1" timeOffset="98952.18">22572 11770 434 0,'0'0'1677'16,"0"0"-1120"-16,0 0-335 16,0 0-56-16,0 0 40 0,0 0-81 15,116 142-11 1,-57-81-72-16,1-6-7 0,3-9-26 15,-8-13-6-15,-1-6-2 16,-6-13-1-16,-5-5-21 16,-2-6-84-16,-16-3-55 15,-11-3-170-15,-10-13-183 16,-4 1-218-16</inkml:trace>
  <inkml:trace contextRef="#ctx0" brushRef="#br1" timeOffset="99248.99">22434 11777 1803 0,'0'0'639'0,"0"0"-361"15,0 0-21-15,0 0-78 16,0 0-15-16,0 0-39 15,0 0-54-15,177-137-26 16,-84 108-45-16,-11 3 12 16,-7 2 3-16,-7 7-30 15,-13 5 7-15,-12 5-22 16,-9 4-51-16,-4 3-25 16,-5 0-51-16,-5 0-54 15,-11 0-6-15,-4 10-142 16,-5-3-150-16,0 0-380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48:45.50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 10418 796 0,'0'0'712'0,"0"0"-415"15,0 0-53-15,0 0-55 16,0 0-50-16,0 0 35 16,123 110-74-16,-59-57-9 15,-5 5-42-15,4 4-24 16,6 4-4-16,3 6-21 16,3 0 37-16,3 3-35 15,1-1 26-15,-1-1-19 0,-6-11 9 16,-8-4-12-1,0-10-3-15,-5-7-3 0,0-10 7 16,-9-4-23-16,-2-6 35 16,-7-6-43-16,-7-1 41 15,-12-4-38-15,4-1 30 16,-6 1-15-16,-2-1 12 16,3 2-3-16,-1 0 0 15,-2 4 6-15,3-1-17 16,-1 6 29-16,-6-1-36 15,-5 0 36-15,-2 0-18 16,-3-4 6-16,1-4-10 0,-5-6 1 16,4 0 0-1,1-5 0-15,0 2 14 0,6 3 8 16,3 0 2-16,1 3 63 16,4-1-57-16,-3-3 19 15,-3-1-43-15,8-3 5 16,-3 0-11-16,7 0 1 15,14-14-9-15,1-6 22 16,8 1-26-16,2 2 36 16,3-2-30-16,6 4 16 15,-5 4-10-15,5-1 0 16,0 2 6-16,-6-3 0 16,6 2 9-16,0-4-20 15,-4-7 28-15,-1-1-44 16,-2-6 45-16,3 0-36 0,-5 5 21 15,2 2-9-15,-2 8 0 16,-2-1 1-16,7 3 0 16,-1 0 16-16,1-4-34 15,2-4 41-15,2-9-40 16,4-2 26-16,1-7-10 16,-9-1 0-16,-1 3 6 15,-6 4-6-15,2 6 13 16,-7 4-32-16,3 3 45 15,-8 2-52-15,-4 0 42 16,-4-4-25-16,-5-6 9 16,0-6 0-16,-7-3 0 15,3-3 1-15,-8 1-5 16,3 4 26-16,-7 7-44 0,0 8 45 16,-4 7-42-16,-5 0 33 15,7 3-22-15,-7-6 16 16,4-4-6-16,-4-7-2 15,0-6 8-15,0-4-21 16,0 2 35-16,-11 3-34 16,-23 2 28-16,-5 2-2 15,-4 4-13-15,-16-7 11 16,-5-3-12-16,-4-8 1 16,-12-5-2-16,3-7 13 15,-12 0-32-15,1-2 40 16,-5 7-37-16,-5 3 34 15,0 4-17-15,-4 1 1 16,-3 5 10-16,-2 1-10 0,5 4 8 16,4 3 20-16,-2 7-20 15,2 5 31-15,5 8-39 16,-5 5 51-16,5-1-44 16,4 1-2-16,3-5-6 15,2-2 1-15,11-1-1 16,9 0 18-16,5 5-36 15,0 5 44-15,5 0-52 16,1 25 38-16,-1 3-27 16,4 4 27-16,7-6-12 15,8-5 0-15,10-3-46 16,12-7-75-16,13 14-198 0,0-8-258 16,9 4-563-16</inkml:trace>
  <inkml:trace contextRef="#ctx0" brushRef="#br0" timeOffset="1265.59">4238 9631 36 0,'0'0'1020'0,"0"0"-626"15,0 0-152-15,0 0 9 16,0 0-45-16,0 0-78 16,0 0-27-16,162 185 3 15,-64-99 4-15,11 9-53 16,2 1 8-16,-6-7-62 0,-7-6 26 15,-10-5-18 1,-10-6-9-16,-6-2 0 0,-6-1 9 16,-2 4-6-1,-12-3 9-15,-2-3-21 0,-2-7 29 16,-3-7-39-16,-10-7 41 16,-6-10-32-16,-4-9 20 15,-16-10-8-15,0-8 9 16,-4-6-11-16,6-3-1 15,3 0 1-15,11 0 3 16,4-3 7-16,6-6 21 16,3 1-30-16,8-1 32 15,-3-6-14-15,12-4 13 16,8-7 2-16,5-6-34 16,5 1 24-16,11 5-18 0,-6 6 17 15,6 13-17 1,-7 7 64-16,3 0-45 0,-12 0 8 15,-5 7-18-15,-8-4-14 16,-7-3-1-16,-3 0 14 16,-6-25-32-16,-5-3 43 15,0-6-43-15,-9-2 38 16,5-2-32-16,-1-3 24 16,-4-5-8-16,9-7-4 15,-4-7 2-15,0-5-5 16,-1 0 19-16,-6 1-32 15,-7 4 40-15,-7 8-38 16,-5 4 25-16,-4 5-12 16,0-3 2-16,0 0-1 15,5-1 0-15,6 1 15 0,-2 9-30 16,1 11 39-16,1 11-50 16,-2 13 28-16,-9 2-10 15,5 0 16-15,-5 0 5 16,0 0 2-16,0 0-14 15,0 0 0-15,-5-5 22 16,-29-9-46-16,-5-8 46 16,-6-5-41-16,-8-4 27 15,-1-2-15-15,-14-6 7 16,-12-2-1-16,-18-4 5 16,-20-6 8-16,-18-4-26 15,-12-5 31-15,-9-3-38 0,-5 5 23 16,10 10-15-16,2 14 12 15,-2 22 0-15,-10 12 0 16,-15 26 1-16,-5 25-2 16,7 9 16-16,23 0-36 15,33-12 44-15,35-11-46 16,41-11 22-16,18-9-62 16,20 0-144-16,5 2-38 15,0-2-282-15,30-3-91 0</inkml:trace>
  <inkml:trace contextRef="#ctx0" brushRef="#br0" timeOffset="2249.5">6269 8674 872 0,'0'0'535'16,"0"0"-306"-16,0 0-21 15,0 0 54-15,0 0 23 16,107 151-95-16,-82-67-32 16,-7 10-85-16,18 0-23 15,17-3-18-15,31-4-12 16,14-8 2-16,8-2-20 0,8-7-4 16,-7-5 25-16,-7-10-41 15,-13-9 28-15,-8-15-20 16,-15-11 10-16,-5-9 0 15,-16-6-1-15,-9-2 1 16,-4-3-8-16,-5 2 22 16,4 3-20-16,-4-3 22 15,9 1-28-15,1-3 12 16,3 0 0-16,12-3-5 16,14-21 5-16,13-2 10 15,16-8 5-15,10-5-22 16,10 1 25-16,6-5-32 0,-1-3 31 15,-16-4-25-15,-20 4 16 16,-7 0-4-16,-23 8-3 16,-6 1 0-16,-7 1 1 15,-10 1 13-15,1-4-26 16,-10-2 28-16,-11-4-2 16,0-4-9-16,-4-7 73 15,2-1-24-15,2-3-5 16,-5 0-29-16,1 7-14 15,-5 2-2-15,0 5 8 16,-9 5-17-16,-25-2 25 16,-16 0-30-16,-14 0 18 15,-13 4-6-15,-21 6 4 16,-16 8-6-16,-22 14 28 16,-17 11-20-16,-8 0 68 0,-16 0-39 15,-1 11 40-15,12-1-63 16,14-3 36-16,25-4-35 15,29 0 19-15,25-3-28 16,14 6 1-16,4 9-5 16,3 11 16-16,-7 15-38 15,9 7 25-15,11 3-17 16,19 0-71-16,20-8-128 16,0 3-148-16,16-10-288 15,13-8-414-15</inkml:trace>
  <inkml:trace contextRef="#ctx0" brushRef="#br1" timeOffset="137865.82">14998 6755 1446 0,'0'0'484'0,"0"0"-283"16,0 0 86-16,0 0-72 16,0 0 27-16,0 0-142 15,0 0-32-15,73-11-4 16,36 8 17-16,37-2-26 0,26 3-41 15,15 2 1-15,4 0 15 16,-5 0 23-16,-11 12-42 16,-18 7 67-16,-13 0-68 15,-17 3 10-15,-13-5-16 16,-21-3 17-16,-16-5 0 16,-18-3-9-16,-20-4 26 15,-10 1-13-15,-19-3 28 16,-4 0-40-16,-6 0 41 15,0 0-25-15,0 0 19 16,0 0-18-16,0 0-3 16,0 0-36-16,0 0 51 15,0 0-84-15,0 0-17 0,0 2-40 16,-25 3-213-16,5-1-193 16,-5 1-276-16</inkml:trace>
  <inkml:trace contextRef="#ctx0" brushRef="#br1" timeOffset="138584.63">17458 6864 1073 0,'0'0'337'0,"0"0"-81"15,0 0-41-15,0 0-28 16,0 0 91-16,0 0-69 16,0 0 58-16,-106 2-137 15,110 5 45-15,51 5 21 0,27 8-1 16,22 1-30-1,24 4-113-15,22-4 17 0,22-9-42 16,19-12-45-16,21 0 65 16,-3-14-79-16,-2-15 41 15,-21 0-9-15,-33 5 0 16,-37 9 8-16,-32 8-19 16,-34 7 53-16,-21 0-81 15,-15 0 90-15,-9 0-85 16,-1 0 62-16,-4 0-38 15,0 0 11-15,0 0-2 16,0-2-20-16,0-5-135 16,0 2-42-16,-13 5-308 15,3 0-99-15,-5 12-552 0</inkml:trace>
  <inkml:trace contextRef="#ctx0" brushRef="#br1" timeOffset="141731.57">15714 7732 1420 0,'0'0'299'16,"0"0"-34"-16,0 0-83 15,0 0 24-15,0 0-126 16,0 0 79-16,0 0-89 0,162-17 34 16,-64 27-8-16,4 5 25 15,7-6-19-15,3-1-59 16,6-4 65-16,0-4-70 16,9 0 81-16,1 0-102 15,-1 5 83-15,5-1-92 16,0 9 25-16,-5 1 4 15,0 3-36-15,-4 0 42 16,0-3-23-16,0-1-31 16,-9-6 67-16,-8-2-89 15,4-3 54-15,-13-2-38 16,1 0 32-16,0 0-15 16,-9 0 0-16,-8 7 21 0,-1 3-25 15,-7-3 41-15,-10 0-40 16,6-4 42-16,1-3-22 15,-6 0 1-15,4 0-6 16,-4-5 0-16,-1-5-3 16,-4 0 21-16,5 3-3 15,-5 0-33-15,5 3 52 16,-7-1-77-16,-3 2 70 16,-4 3-48-16,-11 0 18 15,-5 0 10-15,-4 0-11 16,-10 0 13-16,-2 0-23 15,-6 0 43-15,-8 0-82 16,1 0 91-16,-5 3-92 0,0-3 43 16,0 0-2-1,0 0-55-15,0 2-84 0,0 12-91 16,0 1-333-16,0 2-261 0</inkml:trace>
  <inkml:trace contextRef="#ctx0" brushRef="#br1" timeOffset="142882.76">19787 7542 1500 0,'0'0'572'0,"0"0"-303"16,0 0 34-16,0 0-103 16,0 0 46-16,0 0-150 15,0 0 36-15,20-14-56 16,74 26 49-16,17 0-55 16,12 0-2-16,9-2 34 0,-5-8-74 15,7-2 70 1,-7 0-97-16,1 0 47 15,-1-7-15-15,0-2-9 16,1 6-12-16,-1 3 0 0,1 0-9 16,-1 0 14-16,-4 0-23 15,-10 0 48-15,-1 0-84 16,-3-8 109-16,-7-1-133 16,-9 4 75-16,-4 5-18 15,-12 0 18-15,-8 0-3 16,-6 0-6-16,-8 2 18 15,-5 3-53-15,-11-2 103 16,-10-3-136-16,-11 0 94 16,-6 0-62-16,-3 0 18 15,-5 0-14-15,-4 0-43 0,0 0-79 16,0 0-29-16,0 0-157 16,-9 9-223-16,-20 8-471 0</inkml:trace>
  <inkml:trace contextRef="#ctx0" brushRef="#br1" timeOffset="146732.09">13434 10634 1335 0,'0'0'489'0,"0"0"-274"16,0 0 61-1,0 0-54-15,0 0 40 0,0 0-126 16,0 0 6-16,-59-7-44 15,59 5-38-15,0-1 3 16,29-1-28-16,21 0 63 16,14 3-83-16,9 1 60 15,11 0-57-15,-7 0 9 16,7 0-21-16,-4-3-2 16,-3 3 7-16,-9-2-4 15,7 2 52-15,-6 0-58 16,-6-2 12-16,1 2 21 15,0 0-58-15,-5 0 42 0,0 0-19 16,-7 0 2 0,7 0 35-16,0 0-12 0,-4 0-12 15,-3 4-3 1,3-1 27-16,4-2-72 0,-4 3 74 16,4-2-67-16,-7-2 40 15,-7 2-11-15,-1-2 0 16,-10 0 0-16,-5 0-5 15,-8 0 35-15,-8 0-60 16,-1 0 68-16,-8 0-82 16,1 0 70-16,-1 3-43 15,1-3 34-15,0 0-16 16,6 2-1-16,-7-2 14 16,6 0-34-16,-6 0 58 15,1 0-76-15,1 0 76 0,-1 0-71 16,4 0 43-16,0 0-10 15,7 0 0-15,2 0 0 16,3 0 6-16,4 0 21 16,-7 0-54-16,2 0 64 15,1 0-80-15,-3 0 70 16,-2-2-47-16,2-1 35 16,-2 3-15-16,-2 0 0 15,2 0 9-15,-3 0-18 16,-1 0 41-16,-3 0-64 15,0 0 76-15,-5 0-68 16,3 0 24-16,-7 0 0 16,5 0-50-16,-5 0-46 0,4 0-91 15,-4 5-177-15,5 5-146 16,-5-1-230-16</inkml:trace>
  <inkml:trace contextRef="#ctx0" brushRef="#br1" timeOffset="160912.04">17518 13315 902 0,'0'0'382'0,"0"0"-112"15,0 0-6-15,0 0 2 16,0 0-55-16,0 0-70 15,-153 111-92-15,106-35 43 16,-8 37-80-16,-4 39 36 16,-5 39-26-16,0 10-14 15,21-6 1-15,18-14-9 16,21-35 0-16,4-20 1 16,0-28 4-16,0-23 15 0,0 0-40 15,4 6 46-15,5 16-57 16,-4 13 49-16,-5-1-36 15,0-8 32-15,0 7-14 16,-9-7 0-16,-21-5 8 16,5 1-14-16,3-11 29 15,1-1-46-15,12-4 53 16,2-1-30-16,7-6 1 16,0 8-1-16,0-2 7 15,0 1-7-15,16-1 0 16,-2 1 24-16,2-1-50 15,-7-6 58-15,7-9-64 0,-7-2 49 16,4-8-29-16,-1-11 22 16,1 4-10-16,3-6 0 15,2 0 11-15,3 1-28 16,4 1 43-16,-2 4-52 16,2 5 49-16,0-5-49 15,-5 5 34-15,-2-3-9 16,-6-2 2-16,-3-2-1 15,0 0 0-15,-5 2 18 16,-4 0-36-16,5-2 43 16,-5-3-50-16,7 0 38 15,-7-4-28-15,4 2 21 16,5-7-6-16,1-3 0 0,1 0 14 16,7-2-29-1,-2-7 39-15,2-2-48 0,-6-4 43 16,-3-10-41-16,0 0 23 15,2-1-1-15,3 7 0 16,2-3 18-16,2 8 41 16,2-2-26-16,5 1 24 15,-6-1-50-15,1-3-2 16,5 0 23-16,9-3-40 16,9-4 14-16,12 5-2 15,13-8 0-15,16-2 1 16,14 0-4-16,13 0 29 15,12 0-47-15,16 0 51 16,7 5-42-16,6 0 27 16,9-5-16-16,8 5 2 0,1-5 22 15,12 0-8-15,4 0-7 16,1-15 1-16,4-2 19 16,-5 1-55-16,-6-1 61 15,-7 7-49-15,-12 5 21 16,-4 5-6-16,-9 0 12 15,-7 0-12-15,7 0 0 16,-7-9 26-16,7-8-52 16,4 0 55-16,-4-9-61 15,-3 0 49-15,-2-1-29 16,-6 5 18-16,-1 0-6 16,3 6 0-16,-3 1 10 15,8 8-22-15,1 2 33 0,3 0-42 16,0 5 42-16,-12 0-45 15,-4-5 33-15</inkml:trace>
  <inkml:trace contextRef="#ctx0" brushRef="#br1" timeOffset="162031.67">25869 17649 0 0,'-341'-32'0'15,"-141"-38"0"-15,-111-55 0 16,-28-77 0-16,12 36 0 16,36-12 0-16,84-9 0 15,57-37 0-15,93-22 0 0,118-2 0 16,265 22 0-16,65 60 0 16,2 205 0-16,-120 21 0 15,-30 7 0-15,5-71 0 16,-211-23 0-16,172-69 0 15,18-34 0-15,55 56 0 16,0 27 0-16,0-8 0 16,0-48 0-16,-4-51 0 15,-46-8 0-15,-53 35 0 16,-67 69 0-16,-46 41 0 16,48-43 0-16,6 17 0 15,5-17 0-15,21-8 0 0,22-16 0 16,28 0 0-16,61 5 0 15,4 10 0-15,3 10 0 16,-2 16 0-16,-30 28 0 16,-14 3 0-16,25 5 0 15,-4-17 0-15,-27 7 0 16,42-3 0-16,-22 4 0 16,0-16 0-16,3-14 0 15,-3-16 0-15,6 12 0 16,6-3 0-16,-3 7 0 15,7 8 0-15,11 28 0 16,2 8 0-16,6 2 0 16,10-10 0-16,5 10 0 0,0 3 0 15,5 9 0 1,20 4 0-16,9 2 0 0,7-9 0 16,15-9 0-16,-40 0 0 15,32-16 0-15,-27 7 0 16,-17-12 0-16,-4 4 0 15,0 0 0-15,0 6 0 16,-9 1 0-16,-7 0 0 16,7 3 0-16,-5-5 0 15,3 2 0-15,-3 5 0 16,-6-6 0-16,-19 1 0 16,10-2 0-16,-10 2 0 15,-16-5 0-15,17 4 0 16,-1 1 0-16,19-2 0 15,-30-5 0-15,31 3 0 0,4-3 0 16,15-10 0-16,0-6 0 16,0 11 0-16,0 7 0 15,-10 15 1905-15,10 0-1239 16,0 0-496-16,0 0 43 16,0 0-148-16,0 0-1 15,0 0-64-15,0 0-37 16,-170 5-261-16,159-2-462 0</inkml:trace>
  <inkml:trace contextRef="#ctx0" brushRef="#br1" timeOffset="163598.62">17424 13108 962 0,'0'0'784'0,"0"0"-679"0,0 0 78 15,0 0 34 1,0 0 99-16,294-14-140 0,-172 23 18 16,6 10-69-16,15 3-3 15,5 2-14-15,2-2-53 16,18-10 6-16,3-3-46 16,15-6-24-16,21-3 51 15,43-3-70-15,-20-11 53 16,4 0-35-16,7 4 20 15,-7 5-5-15,3-1 2 16,4-2 2-16,-7-4-9 16,-27-3 30-16,18-2-60 15,-16-2 68-15,-11 3-59 0,-11 1 28 16,-17 5-7 0,1 8 0-16,-8 2 6 0,-13 0-6 15,3 0 24-15,-10 9-49 16,-7-4 61-16,-4-2-74 15,-4-3 59-15,-6 0-43 16,1 0 29-16,-9-5-8 16,-3 2 1-16,-6 3 0 15,-7 0-16-15,-5 0 41 16,-7 0-52-16,-2 0 53 16,-11-7-64-16,-2-7 52 15,-19-3-26-15,-11 0 12 16,-11 5 0-16,-3 0 0 15,-2 4 12-15,0 4-35 16,13 2 56-16,3 2-66 0,7 0 68 16,2 0-56-16,-7 0 28 15,-4 0-7-15,-9 0 0 16,-5 2 6-16,-12 6 6 16,-1 3 6-16,-8 1-36 15,1 3 56-15,-1 2-73 16,8-1 53-16,-3 6-33 15,4 2 27-15,3 10-12 16,-7 11 0-16,7 18 11 16,-2 12-34-16,6 14 58 15,-1 9-71-15,1 8 66 16,-6 3-59-16,-3 4 41 0,-6 0-12 16,-5 2 0-16,0 5 0 15,0 20 1-15,0 26 32 16,0 31-66-16,0 2 66 15,0-10-69-15,-5-18 60 16,-11-22-42-16,3 0 27 16,-3-5-9-16,11 1 12 15,5-5-2-15,0-23-7 16,0-18 30-16,0-25-63 16,0-4 69-16,0 6-54 15,0 7 30-15,16 4 5 16,7-8-13-16,2-1 4 15,9-4-4-15,-5 0 11 16,1 0-36-16,-5 2 53 16,0-7-68-16,-11-9 64 0,2-2-47 15,-7-15 25 1,-5-4-9-16,-4-3 1 0,5-2 11 16,-1-3-24-16,8 0 36 15,6-2-51-15,-2 7 47 16,2-2-55-16,2-3 35 15,-11 6-6-15,3-3-7 16,-8-4 13-16,-4-3-1 16,0 4-1-16,0-7-20 15,0 3 31-15,0 4-35 16,0 0 38-16,0-2-37 16,0 2 25-16,-4 1-2 15,-8-6-5-15,-1-4 2 0,-3 4-7 16,-7-4-13-16,-11 0 11 15,-7-1-1-15,-11 1-4 16,-7-5 11-16,-16 4-4 16,-3-6 14-16,-6 2-2 15,-9-5 0-15,-5-3 7 16,-4-5-26-16,-16-4 40 16,-10 0-45-16,-8 0 45 15,-12 0-44-15,-13 0 40 16,-17 0-18-16,-8 0 2 15,-14 0 4-15,4 0 18 16,5 9-14-16,9-5 19 0,21 1-10 16,18-1 29-1,20 2-46-15,11-6 30 0,10 5-25 16,-2-3 6-16,6-2 11 16,0 0-22-16,0 0 33 15,10 5-25-15,10-5 4 16,15 0 19-16,22 5-47 15,18-5 27-15,11 0-24 16,12 0 4-16,0 0-94 16,12 0-135-16,86-23-230 15,-10-3 6-15,-1-5-358 0</inkml:trace>
  <inkml:trace contextRef="#ctx0" brushRef="#br1" timeOffset="166748.22">23023 14568 1277 0,'0'0'626'0,"0"0"-247"16,0 0-177-16,0 0 7 16,0 0-55-16,0 0-28 15,0 0-11-15,13-2-60 16,-13 2 41-16,12 0-67 15,1 0 19-15,12 0-41 16,14 0 42-16,6 0-47 16,-1 0 14-16,-1 12-10 0,2-2-6 15,-11 0-11 1,-4 2-145-16,-5 4-76 0,-11-1-356 16,-14-3-71-16</inkml:trace>
  <inkml:trace contextRef="#ctx0" brushRef="#br1" timeOffset="167017.54">22968 14696 1527 0,'0'0'378'0,"0"0"-68"16,0 0-90-16,0 0-37 15,0 0 21-15,0 0-105 0,0 0-8 16,143 0-34-16,-104 0-35 16,-10 0 7-16,1 0-14 15,-5 0-30-15,-7 0 45 16,3 5-60-16,-8 0 15 16,8 2-48-16,-1 3-100 15,-2 5-120-15,-2-2-256 16,-2-3-329-16</inkml:trace>
  <inkml:trace contextRef="#ctx0" brushRef="#br1" timeOffset="168917.06">23557 14330 1527 0,'0'0'476'15,"0"0"-211"-15,0 0-41 16,0 0-43-16,0 0 12 0,0 0-110 16,0 0 7-16,123-79-74 15,-69 79 38-15,10 0-45 16,-7 0 0-16,2 0-9 15,-9 10 12-15,-11 2-7 16,-10 2 11-16,-15 3-14 16,-3 5 16-16,-11-6-18 15,0 4 27-15,0-1-54 16,-29-3 27-16,-1 4-24 16,-9-13-6-16,-2 1-3 0,3-1 33 15,4-7-21 1,9 0 7-16,11 0 8 0,5 0-17 15,9 0 20-15,0 0-3 16,0 0-2-16,0 0 7 16,27 0 1-16,14 0-20 15,2 5 14-15,7 6-12 16,-2 9-7-16,2 6 50 16,-7 1-37-16,-4 2 23 15,-3-3-11-15,-17 1 6 16,-10-11 0-16,-3 1 46 15,-6 0-13-15,0 2 57 16,-11 3-63-16,-23 0 69 16,-5 4-70-16,-4 0 54 15,-7-3-25-15,0-8 7 0,-7-2-17 16,-6-5-41 0,-12-7 10-16,-3-1 5 0,-1 0-50 15,6 0 5-15,14 0-55 16,20 0-202-16,35 10-30 15,4 7-261-15,0 5-201 0</inkml:trace>
  <inkml:trace contextRef="#ctx0" brushRef="#br1" timeOffset="169751.34">23227 15151 1498 0,'0'0'515'0,"0"0"-308"0,0 0 36 15,0 0-54-15,0 0-73 16,0 0-52-16,0 0-43 16,123 0-3-16,-82 5-1 15,-2-3-34-15,-5 1-32 16,-9-2-29-16,0 5-110 16,-12 3-55-16,-8-1-75 15,-1 1-170-15</inkml:trace>
  <inkml:trace contextRef="#ctx0" brushRef="#br1" timeOffset="170000.34">23227 15151 1392 0,'21'123'406'15,"-21"-123"-127"-15,0 0-68 16,0 0-19-16,16 0-18 15,18 0-89-15,13 2-66 16,3 8 6-16,-2-6-4 16,-2 3-40-16,-8 3 19 15,-4-5-7-15,-9-5-122 16,-6 5-64-16,-8-5-102 16,-6 0-5-16,-5 0-402 0</inkml:trace>
  <inkml:trace contextRef="#ctx0" brushRef="#br1" timeOffset="172965.08">23734 15156 1505 0,'0'0'495'0,"0"0"-179"16,0 0-74-16,0 0-17 15,0 0-104-15,0 0 14 16,0 0-79-16,-11-9 48 16,11-2-89-16,0 0 39 15,20-6-32-15,5-11 11 16,-2 3-17-16,7 3-1 15,-5 0-24-15,4 1 38 16,1-1-56-16,-1 7 58 0,-4 4-50 16,-11 1 25-16,2 10-6 15,-12-5 1-15,-4 5 7 16,0 0 62-16,0 0-23 16,0 15 50-16,0 6-82 15,0 6 83-15,0 1-77 16,0 9 33-16,0 6-48 15,0-1 19-15,0 7-17 16,0-1 7-16,0 1-17 16,0-1 31-16,0-13-34 15,0-1 32-15,0-8-24 16,0-3 14-16,0-7-13 16,0-1 6-16,0-5-9 0,0-3 13 15,0 3 8 1,0-10-44-16,0 4 44 0,5-1-52 15,4-3-21-15,7 0-40 16,7 0-128-16,6 0-105 16,1 0-57-16,29-17-198 15,-9-5 229-15,-7-4-419 0</inkml:trace>
  <inkml:trace contextRef="#ctx0" brushRef="#br1" timeOffset="173349.43">24783 15033 189 0,'0'0'1367'0,"0"0"-854"15,0 0-258-15,0 0 10 16,0 0-57-16,0 0-15 16,0 0-117-16,-221 0 34 15,162 27-74-15,4 11 48 16,17 4-74-16,13 12 17 15,20 1-20-15,5 8 13 16,0-3 20-16,34-3-38 16,12-12 29-16,1-14-11 15,3-22-26-15,-2-9 37 16,-9 0-31-16,-10-14 6 16,-4-18 63-16,-4 4-22 15,-12 2-40-15,-9 4 13 0,0 5 4 16,0 9-27-16,-18 8 25 15,-32 0-44-15,-9 0-70 16,-1 5-52-16,1 15-103 16,21 2-92-16,33 9-243 15,5-2 67-15,0-3-219 0</inkml:trace>
  <inkml:trace contextRef="#ctx0" brushRef="#br1" timeOffset="179766.83">22850 15885 704 0,'0'0'780'0,"0"0"-482"16,0 0 24-16,0 0-69 15,0 0 50-15,0 0-139 16,-53-27 53-16,53 27-108 15,0 0-17-15,19 0-34 16,26 0-24-16,10 5 5 0,-3-3-16 16,7 1-46-16,-4-1 16 15,-12-2 5-15,-4 5-146 16,1 0-46-16,-10 5-59 16,4 11-128-16,-11-4-175 15,-7 0-609-15</inkml:trace>
  <inkml:trace contextRef="#ctx0" brushRef="#br1" timeOffset="180031.35">22938 15998 1490 0,'0'0'624'0,"0"0"-361"15,0 0-9-15,0 0-134 16,0 0 75-16,0 0-123 16,0 0 40-16,162 36-112 15,-121-29 20-15,-3-1-20 16,-3-2-22-16,-6-2-2 16,1 1-103-16,-5 3 42 15,-3 0-178-15,3 3-1 16,-4 3-209-16,-7-2-224 0</inkml:trace>
  <inkml:trace contextRef="#ctx0" brushRef="#br1" timeOffset="181731.8">23832 15784 1410 0,'0'0'357'0,"0"0"-47"15,0 0-154-15,0 0 78 16,0 0-69-16,0 0-13 16,0 0-63-16,191-17-42 15,-132 17 30-15,-11 13-76 16,-3-4 13-16,-6 0 20 16,-9 3-46-16,-12 0 36 15,-2 3-24-15,-12-3 0 16,-4 2 24-16,0 3-20 0,0 0 22 15,-20-3-52 1,-14-7-17-16,-5 3 33 0,-4-10-83 16,-3 5 93-16,8-5-54 15,8 0 45-15,10 0-12 16,11 0 2-16,9 0 4 16,0 0-24-16,0 0 15 15,4 5-7-15,30 7-4 16,0 4 52-16,12-1-23 15,-8 6 12-15,-3 6 0 16,-6-5-6-16,-8 0 19 16,-3 4-23-16,-14-4 26 0,3-6 21 15,-7 6-41 1,0-7 86-16,0 1-39 0,-25 1 49 16,-4-5-1-16,-10 3-27 15,-2-3 32-15,-2-3-41 16,-7 1 20-16,2-10-60 15,-7 0-24-15,1 0 17 16,11 0-28-16,9 0-2 16,9-10-46-16,20 10-120 15,5 0-135-15,43 0-150 16,21 0-110-16,11 10-370 0</inkml:trace>
  <inkml:trace contextRef="#ctx0" brushRef="#br1" timeOffset="181950.17">24714 16336 1403 0,'0'0'549'16,"0"0"-308"-16,0 0-55 16,0 0 33-16,0 0-128 15,0 0 28-15,0 0-113 16,-227 112 58-16,204-107-55 15,3-5-18-15,15 0 3 16,5 0-142-16,5-10-182 16,33-17-247-16,8 0-739 0</inkml:trace>
  <inkml:trace contextRef="#ctx0" brushRef="#br1" timeOffset="182231.6">25262 15863 1485 0,'0'0'709'16,"0"0"-429"-16,0 0-74 15,0 0-87-15,0 0 12 16,0 0-130-16,0 0 19 16,271 2-20-16,-232 13-1 0,-5-3-147 15,-21 7-127-15,-1-2-259 16,-12-7-419-16</inkml:trace>
  <inkml:trace contextRef="#ctx0" brushRef="#br1" timeOffset="182649.86">25139 15890 1395 0,'0'0'499'15,"0"0"-195"-15,0 0-151 16,0 0 31-16,0 0-108 16,0 0-9-16,0 0-40 0,-77 141-26 15,77-116 1-15,0-4 25 16,0-14-54-16,0 3 0 15,0-10 21-15,30 5-53 16,13-5 50-16,7 2-35 16,7 1 36-16,2 4 6 15,-4 3 4-15,-12 2-20 16,-7 4 46-16,-18 9-10 16,-13-4-16-16,-5 3 114 15,0 7-73-15,0-4 33 16,-30 4-19-16,-4-3-5 15,-4-3 34-15,-1-3-51 16,-7-5 76-16,-1-6-94 0,-3-1 47 16,-3-10-38-16,-1 0-40 15,-5-5 28-15,-1-11-14 16,6-6 0-16,20 0-78 16,20 3-53-16,14 7-163 15,55 12-162-15,22 0-183 16,12 0-582-16</inkml:trace>
  <inkml:trace contextRef="#ctx0" brushRef="#br1" timeOffset="182864.98">25969 16453 38 0,'0'0'1552'0,"0"0"-1026"0,0 0-198 15,0 0-145-15,0 0 27 16,0 0-108-16,0 0 7 16,-257 96-60-16,205-84-35 15,7-2-14-15,22-10-24 16,23-10-169-16,0-22-556 16,9-1-413-16</inkml:trace>
  <inkml:trace contextRef="#ctx0" brushRef="#br1" timeOffset="183266.77">26483 16084 1407 0,'0'0'557'0,"0"0"-338"16,0 0-48-16,0 0-58 15,0 0 62-15,0 0-134 16,0 0 15-16,137-69-41 16,-92 52-15-16,-2 12 1 15,-8 5-1-15,-6 0 28 0,-8 5-18 16,-12 12 59-1,-9 4-36-15,0 5 115 0,0 1-93 16,-9 5 68-16,-21 6-63 16,0-2 10-16,5 3-43 15,12-1-16-15,1-2-17 16,12-4 6-16,0-9-20 16,0-3-221-16,21-15-17 15,13-4-469-15,5-1-400 0</inkml:trace>
  <inkml:trace contextRef="#ctx0" brushRef="#br1" timeOffset="183582.41">27570 16047 1698 0,'0'0'604'0,"0"0"-424"15,0 0 3-15,0 0-70 16,-225 127-77-16,196-67-23 16,24 9 8-16,5 2-42 15,0-2 59-15,45-9-53 16,12-12 30-16,18-16 70 16,3-19 34-16,1-13 60 0,-1-9 0 15,-3-39-77-15,-19-12 12 16,-10-14-114-1,-17-2 14-15,-19 2 29 0,-10 14-86 16,0 12-16-16,-10 17-176 16,-49 19-136-16,5 9-207 15,6 3-372-15</inkml:trace>
  <inkml:trace contextRef="#ctx0" brushRef="#br1" timeOffset="195198.1">19228 17208 1350 0,'0'0'617'15,"0"0"-380"-15,0 0-12 16,0 0-111-16,0 0 108 16,0 0-138-16,29 0 34 15,30 4-63-15,9 9 32 16,26-1-5-16,10 2-71 16,19 3 34-16,4-2-14 15,10-2-56-15,-5-4 80 16,0-3-86-16,-10 0 43 15,-8-6-12-15,-7 0 0 16,-14 0 0-16,-4 0-1 16,-12 0 35-16,-2 4-68 0,-11 1 86 15,-10 1-101 1,-10-6 82-16,-15 6-51 0,-4-6 36 16,-11 0-15-16,-5 0-3 15,-9 0 14-15,7 0-37 16,-7 5 69-16,9 0-92 15,0 0 69-15,2 2-57 16,12 7-114-16,-3-7-99 16,-10 3-480-16</inkml:trace>
  <inkml:trace contextRef="#ctx0" brushRef="#br1" timeOffset="199480.95">2228 10490 1054 0,'0'0'495'0,"0"0"-261"15,0 0-51-15,0 0-10 16,0 0 42-16,0 0-85 16,0 0 22-16,228 161-134 15,-151-98 47-15,16 9-44 16,5 12-16-16,16 8 2 15,-3 4 8-15,3 2-15 16,-7-1 18-16,-3-8-37 0,-6-8 59 16,-5-8-80-16,-6-6 80 15,1-4-82 1,-8 2 42-16,-3 2-15 0,-2 1 6 16,-2 1 9-16,4 1-16 15,3-5 46-15,-7 0-66 16,2-3 75-16,-12-2-87 15,-10-4 73-15,-3-1-41 16,-12-1 31-16,6-7-15 16,-3-1 0-16,2 2 10 15,2-2-34-15,3 2 62 16,-5 3-76-16,7-1 74 16,-7-5-69-16,3 4 44 0,-3-5-17 15,-4-1 6 1,2 0 0-16,-3 0-2 0,1-2 32 15,6 5-64-15,3-3 74 16,-2-2-86-16,1 2 68 16,3-5-41-16,-2-1 35 15,-9-3-16-15,2 0 0 16,-7 1 9-16,0-3-31 16,0 6 59-16,0 1-74 15,0 4 70-15,5 3-68 16,2-3 46-16,-2 0-19 15,-1-1 8-15,8-4 0 16,-8-5 0-16,-4-1 26 16,-4 0-59-16,0-1 76 15,4-1-89-15,0 2 71 0,0-1-50 16,0 1 40-16,-4-6-15 16,-5-4 0-16,0-6 7 15,-7-4-26-15,-2-2 49 16,-3 0-66-16,3-3 72 15,-2 3-72-15,2-3 46 16,-7 2-19-16,5 1 17 16,-3-3-8-16,3 3 0 15,-10-1 22-15,1-6-52 16,2 0 69-16,-7-3-79 16,0 0 29-16,0 0-6 15,0 0 14-15,0 0 3 16,0-3 0-16,0 0 7 0,13-1-20 15,8-3 47 1,8-3-68-16,5-8 74 0,9-5-70 16,3-11 63-16,6-7-33 15,3-4 6-15,9-3 21 16,-1 2-23-16,5 5 22 16,7 5-50-16,-2 4 70 15,0 1-92-15,-5-7 86 16,7-3-68-16,-7-8 37 15,-8-2-9-15,-8-3 0 16,2 3 7-16,-8 1 2 16,2 5 18-16,2 0-45 15,2 5 60-15,18 1-60 16,8-2 58-16,10 4-31 16,19-3 93-16,7 7-22 0,-3 4-45 15,-6 3-22-15,-12 4-17 16,-15 0 49-16,-10-2-90 15,-14 0 90-15,1-8-84 16,-12 1 54-16,7-2-15 16,2-1 0-16,8 5 1 15,-1 3 35-15,4 2-18 16,-4 4-16-16,5-3 41 16,-5-3-56-16,0 1 47 15,-4-2-16-15,-7 1-17 16,-3 2 34-16,-2 2-28 15,12 1 11-15,-3-1-13 0,19-2 27 16,11-3-8 0,11-1-12-16,16-4 80 0,2 1-91 15,3 2 37-15,-7 0-26 16,-5 5 3-16,-9 2-9 16,-4 6 29-16,-5 1-68 15,-6-2 88-15,1 1-110 16,3-4 89-16,-2-2-58 15,-3 1 45-15,-2-3-21 16,-7 5 0-16,-13 2 15 16,-12 1-28-16,-9 5 58 15,0-1-90-15,-4 3 94 16,4-3-94-16,0-1 62 0,0 1-28 16,-4 1 17-1,-5 1-6-15,-5 0 0 0,5 0 32 16,-7 0-70-16,3 3 91 15,-8-2-110-15,8 0 91 16,-7 1-64-16,1-1 48 16,-1-1-18-16,2-2 0 15,-7 3 2-15,7-6-16 16,-11 1 58-16,4-6-88 16,-9 2 91-16,0-4-92 15,0-1 64-15,0 0-32 16,0 1 26-16,0 0-13 15,-9 3 0-15,-7-5 26 16,-9 0-58-16,2-5 85 0,-11-5-106 16,-7-4 92-16,-2-8-75 15,-12-7 51-15,-4-4-15 16,-9-6 0-16,4-2 2 16,-4 5-17-16,9 0 60 15,0 8-90-15,0 0 93 16,11 4-101-16,-7 0 74 15,-4-5-36-15,-5-5 30 16,-8-4-13-16,-1-6-2 16,-11-3 21-16,-5 2-57 15,5-2 85-15,2 3-100 16,7 8 93-16,7 8-85 16,4 6 62-16,12 6-19 0,6 7 0 15,3-1 2-15,5-2-11 16,-3-7 51-16,2-2-84 15,-4-8 87-15,2-3-98 16,-2-1 80-16,-7 1-46 16,-3 3 38-16,-1 2-19 15,-1 3 0-15,3 2 15 16,2 1-48-16,7-3 80 16,2 0-94-16,-3-3 80 15,6 1-64-15,-3-4 41 16,-2 4-11-16,-7 2 1 15,2 0 0-15,-7 5-1 16,-4-3 36-16,7 0-71 0,-7-5 76 16,4-2-92-16,1-2 80 15,6 2-47-15,2 3 34 16,8 2-15-16,4 2 0 16,4 7 13-16,5 3-35 15,7 3 62-15,-3 1-80 16,1 1 74-16,6 0-77 15,5-5 56-15,5 0-20 16,-3 2 7-16,2 2 0 16,1 8 0-16,-1 6 32 15,-4 3-68-15,2 5 85 16,-2-2-98-16,0 0 85 16,-7 1-56-16,-2-4 40 0,-7 3-20 15,0-3 0 1,0 3 9-16,2 3-21 0,-6-3 52 15,8 2-80-15,-4-2 79 16,12 0-84-16,-3 2 57 16,7 1-24-16,4 1 13 15,0 6-1-15,5-1 0 16,0 0 28-16,0 3-64 16,-4-4 81-16,4-3-93 15,-7 0 75-15,3-2-51 16,-6 0 38-16,1-2-14 15,-2 4 0-15,-7-1 7 16,2 4-4-16,-2 1 29 16,-3 1-38-16,1 0 42 0,11 2-45 15,0-3 30-15,-3 1-39 16,8 2 28-16,-1 0-10 16,1 0 0-16,-6-3 21 15,-1 3-48-15,-7 0 74 16,-7 0-94-16,-9 0 95 15,-12 0-78-15,-6 0 45 16,-12 0-15-16,-11 5 0 16,-11 0 1-16,-7 0 5 15,-16 4 24-15,-14 3-51 16,-9 8 68-16,-21 3-79 16,-8 9 61-16,-9 7-50 15,-12 1 31-15,9 1-10 0,7-5 2 16,18-5 19-1,16-4-11-15,9-5 25 0,12-6-43 16,2 4 52-16,-3 4-37 16,3 5 13-16,-7 7-13 15,-22 12 11-15,-58 34-17 16,-75 38 3-16,3 1 35 16,13-6-78-16,35-14 89 15,47-31-107-15,-13 4 87 16,-19 4-51-16,19-11 40 15,15-9-19-15,14-5 0 16,9-3 18-16,5 2-51 16,-3 0 84-16,-6 8-102 15,0 3 102-15,-1 2-96 0,8-3 56 16,6-4-19-16,16-8 8 16,17-4 0-16,12-8 0 15,10-4 36-15,16-5-78 16,9-5 93-16,7 0-114 15,6-2 88-15,12-3-55 16,0 0 21-16,9-2-18 16,11-3-63-16,3 1-96 15,11-3-55-15,11 3-267 16,32-6-43-16,7 0-273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49:06.85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22072 11766 1107 0,'0'0'400'16,"0"0"-13"-16,0 0-68 0,0 0-51 15,0 0-149 1,0 0-3-16,18 115-34 0,-18-48 31 15,0 13-33-15,0 9-31 16,0 4 4-16,0 2-52 16,0-3 22-16,0-4-2 15,0-4-26-15,0-10 31 16,7-6-17-16,-2-10-9 16,4-8 20-16,-9-9-14 15,4-2 4-15,-4-8-14 16,0-2 29-16,0-5-50 15,0-5 50-15,0-9-47 0,0-7 22 16,0-3-20 0,0-6-146-16,0-25 17 0,0-41-44 15,-4 2-342-15,-5-3-341 16</inkml:trace>
  <inkml:trace contextRef="#ctx0" brushRef="#br0" timeOffset="749.84">21563 11888 1280 0,'0'0'479'0,"0"0"-204"16,0 0 20-16,0 0-35 15,0 0-72-15,0 0-3 16,0 0-97-16,-93 68 19 16,93-71-92-16,0-24 70 15,9-9-14-15,25-13-4 16,9-4-33-16,7-6-16 16,9 4 5-16,-4 4-13 15,1 10-11-15,4 8 31 16,-6 9-50-16,1 5 32 0,-7 9-13 15,6 7 2 1,1 3 5-16,-3 0 5 0,3 20-4 16,-1 11 2-16,-6 10 14 15,2 7-20-15,-2 5 15 16,-3 3-5-16,-6-1-2 16,-5-2-11-16,-5-8 0 15,1-6 0-15,-10-10 0 16,-1-8 22-16,-8-6-44 15,-2-6 52-15,-4-7-63 16,-5-2 40-16,4 0-16 16,-4 0-54-16,0-19-52 15,0-4-77-15,0-19-149 0,0 6-188 16,0 7-190-16</inkml:trace>
  <inkml:trace contextRef="#ctx0" brushRef="#br0" timeOffset="6223.69">655 9037 1187 0,'0'0'251'0,"0"0"-128"16,0 0 14-16,0 0-45 16,0 0 88-16,0 0-70 15,245-81-10-15,-142 75-42 16,10 1 36-16,6 5-45 16,-3 0-9-16,6 0-13 15,-3 0-8-15,3-2-4 16,-8 0-4-16,-2-3-11 15,1-2 22-15,-6-1-38 16,2 1 36-16,-2-1-23 16,-9 4 9-16,4 1-1 15,-9 3-5-15,5 0 10 16,-5 0-7-16,8 0 13 0,-4 0-32 16,-3 0 28-16,3-10-28 15,-3-1 22-15,-1-1-7 16,0 0 1-16,0 2 0 15,0 2-1-15,-6 4 16 16,2 4-22-16,-5 0 27 16,-12 0-37-16,-3 0 33 15,-15 0-25-15,-4 0 10 16,-16 2-1-16,5 0 0 16,-5 3 8-16,5 0-16 15,6 5 26-15,-6 0-36 16,4 0 36-16,-2-3-39 15,-7-1 27-15,-4-3-7 16,-12-3 1-16,2 0 0 16,-11 0-6-16,7 0 16 0,-11 0-27 15,4 0 6-15,-9 0 10 16,5-3-13-16,-5 3 5 16,0 0 18-16,4 0-8 15,-4 0 7-15,0 0-7 16,0 0-2-16,0-4 1 15,0-5-2-15,0-4 4 16,0-4 17-16,0 0-17 16,0-1 21-16,0-2 1 15,0 0 7-15,0-2 2 16,0 1-27-16,0-2 27 16,0-8-23-16,0-8 1 15,0-7-1-15,-4-7 14 0,-1-2-9 16,5-4 4-16,0 2-3 15,0 2-15-15,0 5 9 16,0-1 3-16,9 0-19 16,-2-2 20-16,-3-2-25 15,-4-5 31-15,0-7-21 16,0-3 2-16,0-3-1 16,0 3 0-16,0 3 12 15,0 5-19-15,-11 3 23 16,2 7-7-16,0-1 3 15,-7-2 14-15,2 0-25 16,5-8 7-16,-2-1-8 0,2-7 8 16,9 3-11-16,0 4 19 15,0 6-32-15,0 7 35 16,0 8-14-16,0 4-4 16,0 1 55-16,0-3-1 15,0-7 10-15,0-7 4 16,-5-3-45-16,-15-5 28 15,6 1-52-15,3-1 9 16,2 8 12-16,9 2-27 16,0 5 8-16,0-1-2 15,0 4 7-15,0-5-5 16,9-3-2-16,2-6 22 16,-2-3-44-16,-9 2 47 0,5 0-46 15,-5 5 32 1,4 3-19-16,8 8 14 0,-3 0-6 15,0 3 0-15,7 0 2 16,-3-4-11-16,-3-1 32 16,5-5-46-16,-1 0 46 15,-3 1-40-15,-1 4 17 16,-1 8 0-16,-5 7 0 16,-4 7 9-16,7 3-15 15,-7 3 24-15,0-3-36 16,5-6 43-16,-1-3-47 15,1-10 35-15,4 1-22 16,-2 4 9-16,2 3 0 16,0 11 0-16,0 6 6 15,2 3-20-15,-2 5 33 0,0-5-38 16,3 0 38-16,1-3-30 16,3-2 13-16,-7 1-2 15,1 4 0-15,1 2 1 16,-7 5 6-16,-4 3 2 15,0 2 21-15,0 0-29 16,0 0 44-16,0 0-39 16,-29 0 24-16,-17 0-30 15,-6 0 18-15,-23-3-18 16,-11 1 11-16,-19 2-17 16,-11 0 25-16,-11 0-38 15,-12 0 37-15,7 5-36 0,-4 4 19 16,2-1-1-16,-3 2 0 15,1-1 0-15,-3 0-1 16,-2-1 16-16,2-4-36 16,3-1 35-16,9 2-34 15,4-3 25-15,11 1-17 16,8-2 13-16,1 3-1 16,6-2 0-16,-1 0 6 15,5 3-16-15,4 0 31 16,12 0-42-16,2-3 39 15,11-2-41-15,16 0 23 16,3 0 0-16,11 0-6 16,4 0 6-16,1 0-1 15,-1 0 18-15,-4 0-35 0,-9 0 40 16,-7 0-46-16,-14 0 42 16,0 5-27-16,-4-1 15 15,0 7-6-15,4-2 0 16,1 1 6-16,8 2-21 15,0 0 35-15,12 0-40 16,9-5 37-16,0 0-38 16,0-4 27-16,-7-1-8 15,-7 1 2-15,-2 1 0 16,-9 4 0-16,7 1 15 16,-3 0-24-16,12 4 24 15,9-4-30-15,9-1 24 0,9-4-24 16,11 1 15-1,1-5 0-15,-1 0 0 0,5 0 0 16,0 0-16-16,0 0 26 16,0 3-28-16,0 1 20 15,0 5-17-15,0 9 6 16,0 3 9-16,0 6-6 16,5 4 12-16,-5 5-12 15,0 3 21-15,0 2-33 16,0 7 39-16,0 8-42 15,0 11 34-15,0 7-14 16,0 8 2-16,0 5 4 16,0 0-5-16,20-8 1 15,-1-5-10-15,6-8 30 0,0-4-42 16,-7-2 30-16,-2 2-22 16,-7 8 6-16,2 8 7 15,-11 3 1-15,0 4-1 16,0-2 0-16,0 3 15 15,0-8-33-15,0-1 38 16,0-7-41-16,0-2 34 16,9-4-23-16,-4 1 11 15,4 0-1-15,-5-3 0 16,3-2 9-16,-2-1-18 16,4-6 29-16,0-8-38 15,2-2 36-15,-2-3-32 16,5-5 22-16,2 4-16 0,-2 0 5 15,2 2 3-15,2 1 6 16,-2 4 4-16,-3 2-20 16,3-2 26-16,-2-2-40 15,-3-3 38-15,-2-5-25 16,0-5 13-16,-4 0-2 16,2-2 0-16,-3 0 6 15,5 2-18-15,1 2 34 16,-4 4-43-16,3 4 42 15,1 3-42-15,-1 3 26 16,2-4-6-16,3-4 1 16,2-8 0-16,-7-2-1 15,0-3 13-15,2 1-30 16,-6 2 42-16,4-2-48 16,-5-1 42-16,1-4-30 0,2-5 18 15,-7-8-6-15,0-4 0 16,4-5-27-16,1 0 26 15,20 0-63-15,13-12-23 16,22-15-214-16,37-33-61 16,-3 5-337-16,-17-6-928 0</inkml:trace>
  <inkml:trace contextRef="#ctx0" brushRef="#br0" timeOffset="8698.99">14434 4869 1290 0,'0'0'488'0,"0"0"-322"15,0 0 33-15,0 0 38 16,0 0-62-16,0 0-37 16,0 0-61-16,50-89 24 15,-6 40-59-15,19-11 63 16,21-14-35-16,23-6 26 15,11-3-32-15,14 3 7 16,5 7-9-16,6 13-42 16,5 12 46-16,-7 10-66 15,11 5 49-15,0 3-40 16,5 1 14-16,0 0-11 16,5-2-6-16,-1 2 7 15,5 1-12-15,7-2 17 0,2 7 0 16,2-2-20-16,1 6 29 15,-12 4-43-15,-5 9 37 16,-4 6-21-16,-21 0 0 16,-8 10 19-16,-10 15-19 15,-9 5 18-15,-6 1-31 16,-6 3 43-16,-3-1-60 16,-6 2 67-16,5 0-53 15,1 1 22-15,-1 0-7 16,-7 3 1-16,3-1 0 0,-5 0-5 15,-7-1 25 1,-2-1-40-16,-6-4 47 0,-6-4-57 16,1-4 42-16,-9-2-21 15,-3-3 18-15,7-2-9 16,-4 2 0-16,-1-2 12 16,-6 2-30-16,-3 3 47 15,-1 2-52-15,-6 7 46 16,-8 8-25-16,-5 4 3 15,-5 5-1-15,-2 3 7 16,3 2-6-16,4-5 19 16,-2-3-8-16,6 1-19 15,1-5 37-15,-5-3-42 16,-5 1 36-16,-6-5-32 0,-5-5 16 16,-2-10-1-16,-7-4-7 15,0-10-9-15,0-5-3 16,0 0-184-16,-50-20-140 15,-9-7-272-15,-5-1-219 0</inkml:trace>
  <inkml:trace contextRef="#ctx0" brushRef="#br0" timeOffset="10449.75">17636 5251 1313 0,'0'0'368'0,"0"0"-152"0,0 0-22 16,0 0 54-16,0 0-29 15,0 0-77-15,38-146 1 16,22 89-58-16,12-14 68 16,17-4-41-16,13-4 41 15,17-5-86-15,24-8 23 16,7-1-37-16,23-4-14 15,2 1 8-15,7 3-46 16,0 8 52-16,-5 8-47 16,-11 14 6-16,-14 11 14 15,-11 10-37-15,-13 14 22 0,-6 3-5 16,1 7 3-16,0 6-3 16,13-1 3-16,12 3 6 15,5 3-8-15,-8 3 16 16,-2 1-25-16,-6 3 19 15,-14 0-17-15,-5 5 1 16,-4 12 5-16,-12 5 6 16,-4 6 1-16,-5 4-16 15,-4 4 29-15,-8 1-46 16,-6 0 44-16,-2-1-40 16,-5 0 25-16,1-1-10 15,-10-5 1-15,0 2 0 16,-5-3-18-16,-6 5 42 0,-2 1-49 15,-3 6 50 1,-4 7-47-16,6 1 34 0,-6-3-18 16,6-3 6-16,-2-10 0 15,1-1 0-15,-4-11 16 16,-1-1-38-16,0-1 47 16,-5 0-56-16,-5 3 55 15,1 9-41-15,-5 3 28 16,-7 7-11-16,7 2 0 15,-4 3 1-15,8-3-10 16,1-2 31-16,4-5-44 16,-5-6 50-16,-6-5-53 15,7-3 26-15,-10 0-1 0,-6 2 1 16,-3 0 1-16,-6 0 7 16,-5-3 7-16,0 1-32 15,0-8-1-15,0 1-16 16,-30-6-183-16,-54 9-130 15,7-7-304-15,-12 5-372 0</inkml:trace>
  <inkml:trace contextRef="#ctx0" brushRef="#br0" timeOffset="11665.66">16203 7431 1463 0,'0'0'337'15,"0"0"-170"-15,0 0 54 16,310 82-21-16,-183-48-75 0,12 0-40 16,2 4-41-16,6 0 13 15,-1-1-45-15,-3-2 55 16,-2-3-27-16,2-4 42 15,5-5-31-15,2-4 3 16,7-7-19-16,7-6-9 16,2-2 21-16,0-4-47 15,11 0 59-15,-2 0-44 16,-2-10 28-16,-2 1-31 16,-14 1-4-16,-14 3 4 15,-11-2 16-15,-19 0 17 16,-15-3-33-16,-11 1 38 15,-12-1-49-15,-7 0 16 16,-5 1 9-16,-3-1-25 0,-1 3 14 16,-12-3-15-16,3 3 12 15,-6-3 5-15,-10 1 19 16,0-3-36-16,-9-3 33 16,-5-4-18-16,-6 0 8 15,2-3-14-15,2 0-9 16,3 4 9-16,4-2 3 15,4 8-12-15,5 0 15 16,-4 3-26-16,-1 4 32 16,-6 0-36-16,2 0 47 15,-4 1-22-15,-1-7-1 16,-2 0 24-16,3-4-3 16,4 1-13-16,-3-3-10 15,13 3 13-15,6-1-20 0,-3 0 22 16,5 3-35-16,3 0 31 15,-3-2-18-15,-4-1 1 16,-10 1 27-16,1-3-22 16,-5 1 8-16,0 1-17 15,-7 5 33-15,-2 3-60 16,-7 4 24-16,-4 3-2 16,-1 0-137-16,-4 3-127 15,0 16-271-15,0 3-294 0</inkml:trace>
  <inkml:trace contextRef="#ctx0" brushRef="#br0" timeOffset="12733.19">17433 7352 905 0,'0'0'483'0,"0"0"-237"15,0 0-78-15,0 0 95 16,0 0-61-16,0 0-45 15,344 110-22-15,-210-76-44 16,16 0 15-16,11 3-49 16,12-4 32-16,5-6-60 15,-3-6 47-15,7-7-50 16,4-4 27-16,1-3-21 16,-6 3-16-16,-1 4 5 0,-7 6-9 15,-12 6-7-15,-8 0 16 16,-12-4-36-16,-9-5 39 15,-10-10-25-15,-3-5 2 16,-13-2 25-16,8 0-6 16,-12 0-19-16,8 0 23 15,-8 0-12-15,-4 0-14 16,-1 0 23-16,-8 0-15 16,-5 0 8-16,-6 0-7 15,-10 0-7-15,2 0 15 16,-17 0-15-16,6-9 15 15,-9 0-32-15,2-1 40 16,3 0-49-16,-1 0 52 16,1 3-46-16,-3-2 32 15,3-1-12-15,-1 1 0 0,-6-4 0 16,2 4 40-16,-2-1-33 16,6 1 25-16,5-1-17 15,-4 0-6-15,-3-2 13 16,3-2-23-16,-1-3 2 15,6-2 13-15,3-1 9 16,1 2-22-16,4 3 50 16,5 3-51-16,-5 5 42 15,3 2-33-15,-3 0 28 16,-9 0-36-16,-7-3 20 16,-2-3 2-16,-2-1-5 15,-3 0 4-15,-6-2-8 16,0-1-25-16,-5 0 41 0,-5 3-55 15,-4 3 25-15,0 2-26 16,-11 2-82-16,-7 0-114 16,-7 5-251-16,-41 0-223 15,-11 0-361-15</inkml:trace>
  <inkml:trace contextRef="#ctx0" brushRef="#br0" timeOffset="13733.54">17463 9037 1390 0,'0'0'330'0,"0"0"-172"16,0 0-25-16,202 125 23 16,-120-77-69-16,7-2 2 15,0-6-58-15,4-3 43 16,0-6-47-16,-4-5 17 16,-7 1-11-16,2-3-5 15,-7 0-4-15,3 0-16 16,-3-3-8-16,7 1 22 15,0-5-44-15,-2-3 30 0,7-2-18 16,4-2 7 0,0 1 3-16,0-5 1 0,1-1-1 15,3-3 3-15,1-2 16 16,0 0-38-16,7 0 36 16,-3-4-40-16,-4-8 35 15,-10-6-21-15,-6 4 10 16,-7-5-1-16,-7-3 9 15,-4-2 1-15,-5-2 5 16,5-5-3-16,-5-6 9 16,5-1-8-16,4-3 11 15,0-3-14-15,12 1 11 0,-3-3 2 16,3 6-13 0,-8-4 29-16,-8 6-32 0,-9-1 53 15,-12 8-50-15,-14 5 53 16,-8 8-63-16,-12 5 9 15,0 5 1-15,2 4-4 16,-6 1-6-16,-1 3-64 16,-4 0-85-16,0 0-180 15,0 0-335-15</inkml:trace>
  <inkml:trace contextRef="#ctx0" brushRef="#br0" timeOffset="15283.54">14514 9205 662 0,'0'0'600'0,"0"0"-404"15,0 0 0 1,0 0-10-16,0 0-47 0,0 0 3 16,0 0-62-16,-16 86-3 15,61-49-61-15,12 9 34 16,14-1 1-16,6 1 26 15,3-8 6-15,-12-4-23 16,-4-10 10-16,-17-7-69 16,-13-7 20-16,-4-5-2 15,-10-1-7-15,-6-4-12 16,-7 3 17-16,-3-3 9 16,-4 0-17-16,5 2 35 0,4 3-34 15,2-1 44 1,3 4-54-16,0-1 51 15,2-1-51-15,-7 0 18 0,2-1-18 16,-2-3 9-16,-4 1-7 16,-1-3 16-16,1 2-26 15,-1-2 26-15,8 3-22 16,1 0 22-16,17 1-15 16,25 5 4-16,29 6-1 15,27 4 7-15,32 0-12 16,14 3 11-16,9-5 6 15,5-5-28-15,6-7 37 16,14-5-45-16,46 0 34 16,56-7-16-16,55-18 9 15,-21 1 24-15,-65 0 14 0,-83 0-20 16,-44-5 37-16,6-9-56 16,15-13 37-16,22-11-44 15,-8-5 58-15,8-1-51 16,-8 5 28-16,3 10-17 15,-12 8-8-15,-29 11 1 16,-25 3 4-16,-23 4-28 16,-25 1 38-16,-20-1-41 15,-5-1 36-15,-9-1-26 16,-4 5 13-16,-3 4-1 16,-2 6-4-16,-3 5 5 15,8 1-5-15,4-2 16 16,-2-2-31-16,6-2 38 0,-4-5-44 15,5-1 28 1,-5 1-10-16,0 5 0 0,-7 2 0 16,2 5 0-16,-6 4 13 15,2 3-35-15,-7 0 14 16,-4 0-17-16,-5-3-145 16,0 3-60-16,-5-2-335 15,-20 0-507-15</inkml:trace>
  <inkml:trace contextRef="#ctx0" brushRef="#br0" timeOffset="16266.79">17640 9128 127 0,'0'0'992'0,"0"0"-776"16,0 0-55-16,0 0-6 15,0 0-17-15,0 0-77 16,255-5 68-16,-162 15-10 16,14 14 34-16,11 7-61 15,5 3 13-15,14 2-5 16,6 0-14-16,5-2 12 0,9-1-44 16,4-1 28-16,5-6-51 15,0-2 43-15,2-2-68 16,-6-5 30-16,-5-5-27 15,-12-5 7-15,-6-2-16 16,-7-3 15-16,0-2-21 16,-5 0 25-16,5 0-25 15,2-12 23-15,2 3 10 16,1-1-27-16,-10 7 25 16,-9 3-1-16,-8 0-9 15,-13 0 27-15,-3 3-42 16,-13-1 39-16,-1-2-30 15,-7 0 10-15,-1 0-5 0,4 0 0 16,-4-2-13 0,8-1 7-16,-3 1-2 0,3 0 0 15,-7-3-10-15,-10 0 27 16,-4-2-46-16,-4-3 39 16,-12-4-40-16,-4-1 32 15,-1 1-8-15,3 2 8 16,-2 0-6-16,4 5 20 15,7 3-11-15,-2 3-7 16,-3 1 19-16,3-3-40 16,-7-4 47-16,-7-5-34 15,-4-2 10-15,-1-9 9 16,-6 0 13-16,2-6-26 16,0 2 20-16,5 1-8 0,-1-1-17 15,1 4 27-15,-1 1-11 16,1 0-5-16,4 6 20 15,0-2-10-15,-4 7 3 16,-1 1 3-16,-11 3-22 16,3 1 1-16,-12 2 24 15,2 2-54-15,-11 2 1 16,0 0-62-16,0 0-216 16,-25 0-252-16,-9 0-237 0</inkml:trace>
  <inkml:trace contextRef="#ctx0" brushRef="#br0" timeOffset="19168.68">27111 6207 1001 0,'0'0'509'15,"0"0"-324"-15,0 0-3 0,0 0-21 16,-5-166 38-1,5 103-57-15,0-9 5 0,14-5-40 16,2-8-1-16,-2-2-3 16,1-1-40-16,-1-1 28 15,-5-2-44-15,7-1 32 16,-7 3-69-16,0 4 43 16,-9 7-44-16,0 8 27 15,0 7 4-15,0 10-1 16,0 10 22-16,0 12-38 15,0 9 47-15,0 7-41 16,-9 6 38-16,5 1-65 16,4 4 16-16,0 2-17 15,0-1-1-15,0 1 0 16,0 0 11-16,0-1-29 0,0 1 39 16,0-3-48-16,0 5 54 15,0 0-42-15,0 0 21 16,29 0-6-16,10 0 10 15,15 0-9-15,6 0-1 16,3 0 19-16,5 0-38 16,5 0 23-16,2-5-20 15,3-7 25-15,6-1-20 16,-7 4 20-16,3 0-9 16,-8-1 0-16,-3 0 9 15,-1-2-25-15,-5-5 28 16,-8 1-27-16,0-4-11 15,-8 6 19-15,-6 2-19 0,-2 5 25 16,0 0-7-16,-5 0 8 16,4 1-6-16,-1-1 17 15,1 0-34-15,-3-5 46 16,-6 2-50-16,1 1 42 16,-17 4-30-16,3 1 30 15,-11 4-14-15,-1 0 11 16,1 0-12-16,4 7 19 15,-2 4-2-15,2 4-34 16,-5 1 43-16,1 4-46 16,-1 6 26-16,3 6-6 15,-2 6 0-15,-5 7 0 16,4 6-1-16,-4 5 12 0,5 1-28 16,-1 8 44-1,1 5-54-15,0 7 36 0,-5 2-21 16,6 6 24-1,-1-6-6-15,4-4-6 0,0-5 8 16,3-5-28-16,-3-8 41 16,0-4-42-16,2-5 47 15,-11-2-49-15,5-8 24 16,-5-1-2-16,0-6 2 16,0-2-1-16,0 0 0 15,0 0 21-15,0 2-44 16,0 3 46-16,0-1-49 15,0-2 31-15,0-4-14 16,0-6 9-16,-5-1 0 0,-6-6 0 16,6 3 1-16,5 4-13 15,-4 7 33-15,-1 2-42 16,5 2 42-16,-4-2-47 16,4-5 38-16,0-5-19 15,-5-6 7-15,5-4 0 16,0-3 2-16,0 2 16 15,0 6-12-15,0-1 6 16,0 3 4-16,0 0 2 16,0-3 2-16,0-2-19 15,0-4 26-15,0-4 9 16,-20-1 2-16,-10 2 40 16,-20 2-57-16,-18-1 60 0,-26 7-62 15,-17-1 56-15,-16-2-73 16,-17-6 37-16,-12-4-21 15,-6 0 1-15,-4-4-10 16,5-16 2-16,4-4-22 16,18 3 22-16,16 4-25 15,37 5 7-15,15 5 5 16,33 4-67-16,13 3-24 16,20 0-55-16,5 0-124 15,16 0-102-15,23 10-283 16,4-3-126-16</inkml:trace>
  <inkml:trace contextRef="#ctx0" brushRef="#br0" timeOffset="26349.99">2083 9109 434 0,'0'0'380'16,"0"0"3"-16,0 0-86 15,0 0-83-15,0 0-5 16,0 0-23-16,-5-131-5 16,5 103-51-16,0-4 27 0,5 1-58 15,-1-2 8 1,1-5-23-16,-1-7 26 0,-4-7 13 15,0-8-57-15,0-10 43 16,0-10-43-16,0-11 37 16,0-3-67-16,0-2 32 15,0 2-56-15,0 5 15 16,0 7-9-16,0 8-9 16,0 2 4-16,0 2 2 15,-4-2-16-15,-17-6 22 16,3-3-30-16,-2-8 28 15,11-8-14-15,4-1-5 16,5-1 12-16,0 5-7 0,0 10 4 16,9 9 0-1,0 13 4-15,3 4-19 0,-8 3 26 16,-4 2-19-16,0 0 11 16,0-3-12-16,0 1 11 15,0-3-11-15,0-4 27 16,0-1-21-16,0 1 0 15,0 0 17-15,0 4-38 16,0 5 33-16,0 0-20 16,0 2 4-16,0-2 5 15,0 0-7-15,0-3 12 16,-4 1-16-16,-8 2 26 16,8 3-44-16,-5 7 47 15,0 7-41-15,2 4 25 16,-2 4-9-16,4 3 0 15,1 1 0-15,-8-2 0 0,12-5 17 16,0-3-40-16,0-3 46 16,0-1-47-16,0-3 39 15,0 3-26-15,0 4 19 16,0 3-8-16,0 4 0 16,0 3 7-16,0 5-16 15,0-2 32-15,0-1-46 16,0-5 47-16,-4-4-43 15,-10-3 25-15,3 0-7 16,-3-1 1-16,5 1 0 16,-2 5 0-16,1 5 17 0,1 7-31 15,-2 4 40-15,6 4-47 16,1 3 39-16,-1 0-33 16,1-1 15-16,4 0 0 15,0-2 0-15,0 1 1 16,0-2-16-16,9 3 33 15,30 2-41-15,15 3 46 16,5-1-35-16,19 3 22 16,6 0-10-16,9 0 0 15,5 0 2-15,11-2-2 16,-2-5 15-16,11-2-30 16,9-1 40-16,5 3-43 15,11 1 33-15,3 4-30 16,6 0 21-16,1-1-6 15,-1-2 0-15,-6-2 8 0,-8-4-17 16,-15-1 28-16,-12 2-41 16,-1 2 43-16,-8 6-41 15,0 2 31-15,1 0-12 16,1 0 2-16,-6 7-1 16,-5 1 0-16,-11-3 15 15,-2-5-33-15,-8 0 38 16,-3 0-41-16,1 0 36 15,-2-5-27-15,0 2 13 16,1 3-1-16,3 0 8 16,-1 0-7-16,-7 3-2 15,-5 7 16-15,-7-6-35 16,-6-1 23-16,-3-3-22 0,-5 0 20 16,8 0-7-16,-12 0 6 15,5 0 0-15,-5 0 2 16,-5 0 11-16,5 4-25 15,-4 1 33-15,-1-3-42 16,6 1 11-16,-6-3 10 16,1 0-46-16,-1 0 34 15,-8 0-3-15,-8 0 15 16,-4 0-15-16,-4 0 30 16,2 0-27-16,-3 0 34 15,5 9-31-15,-4 6 27 16,6 2-24-16,-1 7 12 15,-1 3-6-15,7 8 0 16,-3 6 9-16,-4 8-18 0,3 8 30 16,-8 8-42-16,1 7 41 15,-5 6-40-15,0 5 26 16,0 5-6-16,0-2 0 16,0 3 0-16,0-2-6 15,-9 1 10-15,-3 2-17 16,8-2 7-16,-5 0-14 15,-5-7 23-15,3-1-13 16,-3-6 11-16,-2-2-1 16,2-3 0-16,-6 5 9 15,2-5-27-15,-7 3 31 0,0 4-34 16,0-5 41 0,0 1-41-16,2 0 30 0,2 1-15 15,1-4 6-15,6 1 0 16,-2 0-2-16,7 2 20 15,-4 2-34-15,-3 4 41 16,7 2-49-16,-7-2 36 16,7-3-21-16,0-5 18 15,4-5-9-15,1-5 0 16,4-7 8-16,0 0-20 16,0-2 33-16,0 2-42 15,0 2 36-15,0 0-38 16,0 3 24-16,9-5-1 15,16 0 0-15,-3-3 0 16,3-4-12-16,-4-1 30 0,-8-1-36 16,-1 0 40-16,-3-3-44 15,0 1 34-15,-4-1-26 16,-5 0 19-16,6-3-5 16,4 1 0-16,-1-2 12 15,-5-4-23-15,8-1 34 16,-8-4-46-16,1-6 44 15,-1-3-40-15,1-2 20 16,-5-2-1-16,0 1 0 16,4-1 1-16,-4 1-1 15,0-1 18-15,0-3-39 16,0-1 46-16,0 2-50 0,0 2 38 16,12 2-28-16,-3 5 21 15,4 1-6-15,3-1 0 16,-2-3 6-16,-3-4-24 15,-6-6 42-15,-5-4-48 16,0 0 50-16,0 2-52 16,0 3 35-16,0 2-10 15,0 2 1-15,0-2 0 16,0 2 0-16,-9-4 15 16,-3 0-39-16,-1-5 46 15,-3-1-55-15,-2 1 44 16,-3-3-23-16,1-2 1 15,-3 3 11-15,-7-1 12 16,-4 3-4-16,-7 2-14 16,-6 1 28-16,-8-1-44 0,-13-4 44 15,-16-3-46-15,-19 0 44 16,-15 0-20-16,-9 0 13 16,-14-5 10-16,-2-3 8 15,-3 1-25-15,7 2 27 16,7 3-22-16,5-1 14 15,9 3-14-15,0-2 11 16,2-1-20-16,2 1 14 16,3 0-5-16,1-1-2 15,-1 3 15-15,2-2-23 16,-3 0 15-16,3 0 8 16,2-3-21-16,-2 2 13 15,12 1-10-15,-1-1-5 0,9 3 27 16,0 0-28-1,8-2 0-15,-4 2 0 0,1-5 0 16,-2-3 0-16,2 1 0 16,-5-2 0-16,-4 2 0 15,0 4 0-15,-5 3 0 16,0 0 0-16,-4 0 0 16,8 12 0-16,10 0 0 15,16-5 0-15,18-2 0 16,16-2 0-16,16-3 0 15,18 0 0-15,0 0-30 16,25 0-180-16,95-10-152 16,-1-9-257-16,3-3-430 0</inkml:trace>
  <inkml:trace contextRef="#ctx0" brushRef="#br0" timeOffset="28084.75">29203 6091 955 0,'0'0'483'0,"0"0"-206"16,0 0-55-16,0 0 33 15,0 0-59-15,-14-154-2 16,14 103-43-16,0-4-48 16,0-7 1-16,5-3-56 15,4-5 52-15,2-2-58 16,-11 0 56-16,5-1-67 15,-5 4 19-15,0 4-25 16,0 5 2-16,0 7 3 16,0 4-30-16,-5 11 21 15,-6 9-2-15,6 5-34 16,5 7 35-16,0 3-38 0,0 4 18 16,0 0-1-16,0 3 1 15,0-1 0-15,0 2-7 16,9-1 25-16,12-3-36 15,-1 5 25-15,10 0-26 16,4 5 34-16,14 0-15 16,11 0 0-16,9 5 10 15,3 12 1-15,6 0 2 16,-4 2-26-16,-3 0 22 16,-2-4-26-16,1-3-22 15,-10-2 14-15,-7-3-35 16,-7-2 6-16,-10 1 15 15,-6 0 15-15,-8-2 18 0,-8 1 5 16,-8 0-17-16,-5 0 36 16,0 0-27-16,0-1 24 15,0 4-14-15,0 1-1 16,-9 6 7-16,-12 0-7 16,3 9 9-16,2 1-24 15,2 10 38-15,3-2-46 16,7 5 38-16,-1 4-34 15,5 1 28-15,0 2-9 16,0 6 0-16,0 4 1 16,0 7 26-16,0 6-18 15,0 4 6-15,0 3 4 16,0-3-13-16,0 1 9 16,5-11-7-16,-5-7-8 0,0-11 18 15,0-6 12-15,0-9-9 16,-5-7 55-16,-15-5-37 15,-10-8 57-15,-4-1-54 16,-14-6 53-16,-6-2-52 16,-10 0 23-16,-9-2 2 15,-6-13-20-15,-10-4 19 16,2 2-58-16,-6-2 21 16,0-1-7-16,9 3-31 15,11 3 21-15,19 5-26 16,24 4-4-16,25 5-32 15,5 0-68-15,25 0-107 16,73 26-110-16,-9-2-333 0,-12 3-268 16</inkml:trace>
  <inkml:trace contextRef="#ctx0" brushRef="#br0" timeOffset="31419.18">3877 9118 560 0,'0'0'785'16,"0"0"-603"-16,0 0 29 16,0 0-46-16,0 0 46 15,0 0-74-15,0 0 25 16,-114-134-43-16,101 79-9 15,-8-13 5-15,1-12-21 16,1-12 31-16,-10-25-49 16,4-34 43-16,-5 11-47 15,10 12 47-15,2 20-51 0,2 26 34 16,-2-4-39 0,-7-11 7-16,0 6-17 0,6-1-46 15,-1-23 14-15,11-32 0 16,4-36-34-16,5-6 38 15,0 27-22-15,0 42 9 16,0 48-9-16,0 14 8 16,0 0-10-16,0-2 17 15,0 0-6-15,0 9-9 16,-7 1 22-16,-6-3-47 16,4-3 43-16,-3-4-29 15,-1 1 16-15,-8 6-4 16,8 7-4-16,-8 7 14 15,1 8-23-15,6 9 28 0,0 3-38 16,-2 2 44 0,3-7-47-16,-3-7 23 0,7-7-1 15,-7-11 0-15,7-9 0 16,4-4-7-16,1-1 29 16,-1 6-46-16,5 3 48 15,0 9-52-15,0 6 43 16,0-2-30-16,0-2 21 15,5-7-6-15,13-3 0 16,2 0 7-16,1 2-26 16,-8 5 44-16,3 5-50 15,-7 8 47-15,5 1-44 16,2 1 23-16,-2-1-2 0,2-2 1 16,2 2-1-16,2 0-8 15,-6 6 13-15,2 9-29 16,-7 4 43-16,-5 9-42 15,3 1 33-15,-2 3-23 16,-5-2 16-16,4-3-2 16,5-4 0-16,7-3 6 15,7-5-20-15,2-3 34 16,5 6-40-16,-1 2 34 16,14 8-38-16,7 4 31 15,14 0-7-15,13 2 1 16,12 10 0-16,9 0-2 15,6-5 23-15,3-2-46 16,7-5 44-16,2 0-44 16,-2 0 39-16,4 0-29 0,-2 0 23 15,2 0-9-15,0 2 0 16,1 0 8-16,-3-2-23 16,2 0 16-16,0 0-13 15,-7-7 6-15,-6 2-15 16,-3 5 26-16,1 0-5 15,-6 12 0-15,4 13 1 16,1-4 5-16,-4 1 12 16,4-5-36-16,-4-10 36 15,-5-7-40-15,-4 0 32 16,-10 0-25-16,-11 0 21 16,-4 0-6-16,-5-2 0 0,-7 2 6 15,12 0-15-15,0 0 30 16,11 0-42-16,-7 0 32 15,0 0-31-15,-4-5-4 16,0-2 15-16,-10-1-9 16,1 1 7-16,-3 2 10 15,-6 0-16-15,-12 3-1 16,0 2 24-16,-9 0-24 16,-2 0 28-16,2 0-20 15,0 0 11-15,-5 0-1 16,3 0 0-16,-3 0 9 15,-6 2-15-15,-3 3 25 16,-2 5-29-16,0 2 28 0,-2 5-12 16,-2 6 7-16,-5 11-13 15,0 8 0-15,0 11 11 16,0 7 1-16,0 9-5 16,0 11-7-16,0 4 21 15,0 10-42-15,0 0 44 16,0 4-35-16,0 4 13 15,0 1-1-15,0 0 2 16,0 3 5-16,0-1-13 16,0 0 27-16,0-4-42 15,-5-2 38-15,-11 1-41 16,-4 1 30-16,2 3-12 16,-7-3 10-16,4-5-4 15,3-4 0-15,-2-5 17 16,1-6-38-16,-1-4 48 0,4-2-54 15,2-3 51-15,10-2-41 16,-1 2 18-16,5-2-1 16,0-1 0-16,0-1 6 15,0-3-15-15,0-5 32 16,5-2-47-16,-1-10 48 16,-4-2-51-16,0-3 33 15,0 0-12-15,0 1 7 16,0 1-1-16,0 3 0 15,-9 3 17-15,5 2-38 16,-8 2 37-16,3 0-38 16,5-2 35-16,-1-2-23 0,5-3 10 15,0-2-1-15,0-3 1 16,0 0 0-16,0-2-8 16,0 3 29-16,0-3-40 15,0 5 40-15,0 1-42 16,0 4 25-16,0 4-4 15,0 1 0-15,0-3 2 16,0-3-2-16,5-1 13 16,-1-6-29-16,-4-5 41 15,0-4-50-15,0-8 46 16,0-1-39-16,0-4 19 16,0-2-1-16,0 1 1 15,0-2 8-15,-9-1-13 16,-2 1 28-16,2 1-48 0,0-2 51 15,-3-3-50-15,3-4 37 16,0-3-20-16,-2-2 12 16,-3-5-3-16,-6 0-3 15,-15 0 15-15,-12 0-8 16,-17 0 16-16,-16 0-26 16,-22-7 22-16,-21-5-2 15,-25-5-10-15,-17-3 5 16,-26-1 6-16,-51-13-17 15,-60-10 31-15,-66-11-22 16,-10-5 5-16,60 5-3 16,81 10 24-16,87 18-27 0,23 3 5 15,-3 0-13-15,3 0 6 16,16-1-7-16,42-1-9 16,44-4-33-16,25-10-183 15,112-45-117-15,17 10-364 16,-1 1-388-16</inkml:trace>
  <inkml:trace contextRef="#ctx0" brushRef="#br0" timeOffset="32983.54">30517 6171 25 0,'0'0'976'15,"0"0"-611"-15,0 0-96 16,0 0-106-16,0 0 93 16,0 0-39-16,0 0-6 15,-34-105-18-15,29 63-44 16,1-11 17-16,-3-7-63 15,7-5 20-15,0-5-88 0,0-4 41 16,0-1-64-16,0 0 16 16,0 8-20-16,0 7 4 15,0 12-3-15,0 14 6 16,0 10 13-16,0 9-14 16,0 5 28-16,0 1-29 15,7-3-14-15,2-2 10 16,5-6-6-16,-3 4-2 15,-2-1 5-15,0 4-7 16,3 9 10-16,1 1-18 16,17 3 12-16,4 0-15 15,16 0 24-15,2 0-13 16,7 0 1-16,5-7 0 0,0 0-1 16,-1-2-10-1,1 1 2-15,0 1-31 0,-5 3 38 16,-9 3-19-16,-7 1 15 15,-9 0 0-15,-4 0 6 16,-14 0 0-16,-3 0 0 16,-8 0-15-16,-5 0 34 15,0 0-26-15,0 1 16 16,0 20 15-16,0 3-23 16,0 7 51-16,0 8-14 15,0 1-14-15,-9 6 9 16,0 5-27-16,-3 7-3 15,8-1 21-15,-1 6-48 0,5-1 46 16,0 1-41 0,0-3 29-16,9-2-10 0,7-5 0 15,-2-5 8-15,-7-5 13 16,-3-4-14-16,-4-1 46 16,0 1-38-16,0-5 31 15,0-4-40-15,0-3 9 16,0-3-9-16,0-7 11 15,0-2 8-15,0-3-24 16,-4-3 57-16,-21 1-44 16,-10-6 56-16,-15-1-55 15,-9-3 48-15,-18 0-38 0,-16-4-25 16,-12-11 0-16,-2-2 0 16,-11-2 0-16,7 2 0 15,13 3 0-15,9 4 0 16,30 0 0-16,25 7 0 15,25 3-63-15,9 0-120 16,14 15-135-16,88 19-241 16,-9-3-172-16,0-2-359 0</inkml:trace>
  <inkml:trace contextRef="#ctx0" brushRef="#br0" timeOffset="35817.9">5473 9305 1107 0,'0'0'260'16,"0"0"-88"-16,0 0-36 16,0 0-2-16,0 0-62 15,0 0-27-15,0 0-27 16,-120-19-17-16,108 12 17 15,-1-4 14-15,-8-6 125 16,3-5 1-16,-3-7 57 0,-4-7-55 16,0-10 11-1,-4-9-51-15,6-12-1 0,3-13-8 16,6-13-54 0,3-11 40-16,11-28-65 0,0-29 47 15,0-30-55-15,0-9 65 16,0 14-43-16,0 21 29 15,0 41-15-15,0 26-36 16,0 24 32-16,0 6-56 16,0-8 26-16,-5-10-8 15,1-13 4-15,-6 3-14 16,10 1 4-16,0 4-12 16,0-2 12-16,0 0-12 15,0 2 14-15,23 2-26 16,2 7 36-16,0 8-47 0,-11 9 52 15,2 7-47 1,-7 7 28-16,-5 6-10 0,-4 4 0 16,7 3 6-16,-7-1-10 15,0-2 25-15,5 0-42 16,-1-4 43-16,1-2-52 16,-1-1 44-16,1 3-20 15,-5 4 12-15,5 13-6 16,-5 8 0-16,0 10 9 15,0 5-18-15,6 1 30 16,-6-2-42-16,5-3 33 16,-1-8-29-16,6-9 23 15,-6-10-6-15,7-3 0 16,-6 4 0-16,0 3-1 16,-5 8 21-16,0 7-41 0,0 3 48 15,0 2-54-15,0-3 45 16,0-2-32-16,0-4 22 15,0-4-8-15,4-3 0 16,5-6 9-16,7 0-24 16,-2 3 39-16,-3 8-48 15,-2 5 46-15,-4 8-37 16,-5 3 17-16,4 5-2 16,-4-1 0-16,0 1 0 15,5-3 0-15,6-2 13 16,-2-5-38-16,7 0 50 15,-7 0-52-15,5 5 41 16,2 4-28-16,-2 1 22 0,11 2-8 16,9 0 6-16,16 0 3 15,9 0-8-15,9 0 17 16,9 5-36-16,12-5 44 16,4 0-44-16,10 0 25 15,10 0-7-15,-1 0 1 16,6 2 0-16,0 5 1 15,0 5 19-15,5-5-41 16,-2-2 46-16,6-5-52 16,3 0 34-16,2 0-22 0,-5-9 8 15,-4-2 6 1,-7 7-1-16,-3 4 1 0,-6 0-12 16,-2 0 33-1,-12 0-42-15,0 0 39 0,-11 0-37 16,-2 0 20-16,-12-5-2 15,-14 1-8-15,-6-1 9 16,-14 0-2-16,0 0 10 16,-4 0-31-16,-5 2 44 15,5-3-46-15,-1-2 41 16,1 3-32-16,-5 1 16 16,-3 4 0-16,3 0 0 15,-9 0 0-15,3 4-5 16,-4 15 25-16,-5-1-40 15,-1 6 44-15,2 3-49 0,-2 3 31 16,-4 14-8-16,6 14 3 16,-6 16-1-16,4 32 0 15,0 39 15-15,2 37-33 16,-6 13 42-16,-5-9-48 16,0-20 39-16,0-27-33 15,0-6 22-15,0-3-4 16,-5-1 0-16,-11 6 0 15,7 5-10-15,0 6 31 16,-11 4-47-16,-1-10 52 16,-4-23-53-16,7-23 43 15,2-24-23-15,11-10 13 16,1 5-6-16,4 5 0 0,0 4-48 16,0-2 47-1,-5 1-22-15,1-1 1 0,-12 2 34 16,7-2-35-1,-5 1 32-15,7-8-9 0,7-5 0 16,0-9 6-16,0-9-9 16,0-3 24-16,12-7-37 15,1-1 38-15,3 1-44 16,-7 1 31-16,5-2-11 16,-3 3 4-16,-2-6 4 15,-4 1-6-15,-5-6 10 16,0-5-22-16,0 0 38 15,0-2-32-15,-9-4 21 16,-21 3 3-16,-4-1-9 0,-4-2-6 16,-12 0 4-16,-10-2-6 15,-12-3 6-15,-26-6 11 16,-29-1 4-16,-30 0-21 16,-34 0 90-16,-55-15-91 15,10 0 0-15,-8-2 0 16,-6 0 0-16,34 1 0 15,-25-6 0-15,12 0 0 16,8-1 0-16,25-2 0 16,19 4 0-16,25-1 0 15,29 2 0-15,21 4 0 16,17-1 0-16,22 3 0 16,20-1 0-16,8-1 0 0,15-4 0 15,15-4-80 1,5-2-64-16,16-13-335 0,28 10-155 15,10 3-415-15</inkml:trace>
  <inkml:trace contextRef="#ctx0" brushRef="#br0" timeOffset="37516.86">32095 6038 1200 0,'0'0'504'0,"0"0"-245"15,0 0-6-15,0 0-58 16,0 0-16-16,0 0-69 0,0 0 29 16,-25-132-66-16,16 72 42 15,4-10-69-15,1-10 55 16,-1-6-40-16,-1-2 13 15,-4 1-12-15,-3 7-20 16,-3 8 44-16,2 9-56 16,3 13 18-16,6 11-41 15,5 13 23-15,0 5-21 16,0 10 0-16,0 1-7 16,0 1 14-16,12 0 16 15,1-1-20-15,3-1 49 16,2 5-55-16,7 1 17 0,14 3 2 15,16 2-26 1,17 0 11-16,26 4-1 0,16 8-1 16,9-2-7-16,0-2-2 15,-8-5 24-15,-10-3-46 16,-12 0 49-16,-20 0-53 16,-5 1 43-16,-9 4-23 15,-9 2 14-15,-6 1-7 16,-6-4 0-16,-4 1-1 15,-9-5-19-15,-4 0 14 16,-7 0-15-16,-3 0 32 16,-11 0-38-16,4 0 45 15,-4 6-18-15,0 10 10 0,0 5 1 16,0 11 15 0,0 4-25-16,0 9 21 0,0 6 0 15,-4 7 16-15,-7 4-29 16,6 3 43-16,0 2-35 15,5 4 11-15,0-4-16 16,0 0-3-16,0-5 3 16,0-4 11-16,0-7-46 15,0-5 46-15,5-8-32 16,0-4 18-16,-1-2-9 16,3-6 0-16,2-2 0 15,-4-7 0-15,-1-3 0 16,-4-2 0-16,0-5 0 15,0 1 0-15,0-1 0 16,0 0 0-16,0 0 0 0,0-2 0 16,0 2 0-16,0-2 0 15,-18-1 0-15,-7 4 0 16,-14-5 0-16,-11 2 0 16,-18-1 0-16,-21-1 0 15,-8-1 0-15,-22-2 0 16,-4 0 0-16,-4 0 0 15,-5-14 0-15,9-6 0 16,5 1 0-16,16 2 0 16,18 2 0-16,20 6 0 15,30 4 0-15,25 3-41 16,9 2-199-16,59 4-407 0,25 16 6 16,-2 0-552-16</inkml:trace>
  <inkml:trace contextRef="#ctx0" brushRef="#br1" timeOffset="63917.08">764 6339 1513 0,'0'0'642'16,"0"0"-399"-16,0 0-47 16,0 0-7-16,0 0-74 0,0 0 0 15,0 0-82 1,0 86 75-16,0-47-84 0,0 2 73 15,0 0-44-15,0 2 33 16,0 5 10-16,0 1-15 16,0 1 12-16,0 3-82 15,0 3 31-15,0-1-17 16,0 0-10-16,0-2 11 16,5 0-40-16,4-3 28 15,-5 1-14-15,8-1 0 16,1 3 15-16,-1 2-36 15,1 5 60-15,1 3-78 0,-3 3 75 16,-6-4-62 0,-1-2 32-16,-4 1-6 0,0-4 7 15,0-1-6-15,0-1-2 16,-4-2 33-16,-1-3-73 16,5-4 73-16,0-1-74 15,0 2 58-15,0-4-35 16,0 0 29-16,0-2-10 15,9 2 0-15,0-1 14 16,3-7-37-16,-8-3 62 16,1-5-78-16,-1-4 77 15,-4-4-74-15,0 3 49 16,0 2-14-16,0 8 1 16,0 1 0-16,0 6-1 15,0 2 26-15,0-1-61 0,0 6 83 16,0-2-94-1,0 4 71-15,0 2-46 0,0 0 32 16,0 1-10-16,0 3 0 16,0-7 9-16,0-1-27 15,0-3 56-15,5-2-76 16,0-3 76-16,1 1-77 16,-1-3 60-16,4 3-32 15,0-3 11-15,7 3 0 16,-2-4 0-16,2 4 24 15,-7-4-57-15,7-3 78 16,-7 0-90-16,-5-1 73 16,5-4-53-16,3-1 31 0,-3 3-6 15,0-1 0 1,2-1 9-16,-2 2-27 0,0-5 54 16,3 2-75-16,-3-4 72 15,-5 2-75-15,1-2 55 16,0 0-25-16,-1-1 23 15,3 1-11-15,-3 0 0 16,-4-1 21-16,5 3-59 16,4-2 74-16,2 2-78 15,-1-2 59-15,-1-1-49 16,-5-1 25-16,1-4 7 16,2 2-1-16,-7-4 9 15,0 0-23-15,4 0 49 16,-4 1-73-16,0 2 74 0,0 2-79 15,5-2 59-15,-5 5-27 16,0-3 20-16,0 2-8 16,0-4 0-16,0 1 18 15,0-7-50-15,0 1 76 16,0-5-88-16,0 3 77 16,0 0-60-16,0 0 38 15,0 1-12-15,0-1 1 16,0 0 0-16,0-6-12 15,0 1 53-15,0-2-83 16,0-3 69-16,0 0-66 0,0 0 18 16,0 0 21-1,0 0-15-15,0 0 15 0,0 0 0 16,0 0-3-16,0 0-24 16,25 0 45-16,9 0-57 15,9 0 70-15,2 0-58 16,8 0 36-16,6 0-9 15,9 0 0-15,7 0 1 16,2 0-2-16,3 0 31 16,-3 0-63-16,3 0 69 15,-3-10-78-15,3-2 59 16,2 2-35-16,-3 3 31 16,-1 0-13-16,1 0 0 15,-2 2 18-15,8-5-39 16,-1-2 59-16,-2 0-76 0,2-4 68 15,-7 1-63-15,-2 3 44 16,-2 2-12-16,-5 3 1 16,0 0 0-16,-4 5-1 15,6-3 31-15,-1 3-63 16,-1-5 75-16,0 6-90 16,0-1 78-16,3-1-51 15,-14 3 31-15,2-2-10 16,0-1 0-16,0 1 11 15,0 0-31-15,0-4 62 16,-6 4-84-16,6 2 83 16,-9 0-73-16,-7 0 40 15,-9 0-10-15,-4 0 2 0,-1 0 0 16,1 0 0-16,4 0 27 16,4 0-59-16,8 0 80 15,2 2-96-15,-3 4 80 16,3 1-50-16,-7-5 19 15,-7 1-1-15,-9-3 0 16,-2 0 6-16,-7 0-27 16,-3 2 59-16,3-1-73 15,-7 3 80-15,0 1-70 16,-4-5 40-16,-5 0-23 16,0 0 8-16,0 0 0 15,0 0-1-15,0 0 16 16,0 0-54-16,0 0 78 15,7 0-84-15,-7 0 75 0,0-12-52 16,0-3 35-16,0-5-13 16,0-2 24-16,0-1-22 15,0-6 13-15,0-5 18 16,0-2-59-16,0-4 70 16,0-8-61-16,0-3 43 15,-7-7-26-15,2-7 6 16,1-2 24-16,-1-6-9 15,-4-1-2-15,-2 0-7 16,2-4 20-16,0-3-44 16,-3-9 55-16,8-3-64 15,4-8 30-15,0-5-9 16,0-5 0-16,16 3 11 16,2 2-23-16,2 9 51 0,-11 11-78 15,-4 11 85-15,-5 10-50 16,0 10 28-16,0 7-2 15,0 2-11-15,0 5 19 16,0 0-17-16,-9 3 14 16,4 2-51-16,5-1 48 15,-4 4-48-15,-1 2 48 16,1-3-35-16,-8 3 22 16,3-3-11-16,-7 3 0 15,7-3 0-15,0 3 0 16,4 2 0-16,1 3-11 15,-3 1 22-15,3 4-31 0,-6-4 40 16,1-1-20 0,-7-5 0-16,3-7 0 0,-8-1 0 15,1-5 0-15,6 1-3 16,5 3 6-16,-2 3-14 16,2 6 22-16,4 4-11 15,1 4 0-15,-1-2 0 16,-2 0 0-16,3-8 0 15,-1 3 0-15,5-7 0 16,0 4-8-16,0 1 16 16,0 3-32-16,0 8 48 15,0-1-38-15,0 5 28 16,0-3-14-16,0-1 0 16,0-3 0-16,0-2-15 0,0 4 30 15,0 3-33 1,0 5 36-16,0 5-36 0,0 3 36 15,0 1-18-15,0-2 0 16,0-5 0-16,0-3-10 16,5 1 20-16,6-3-36 15,-11 3 52-15,0 4-55 16,0 1 58-16,0 1-43 16,0-1 28-16,0-1-14 15,0-4 0-15,0-3 0 16,0 0-15-16,0-2 30 15,0 2-33-15,0 2 36 16,0 1-33-16,0 5 30 0,0 0-15 16,0-4 0-16,0 2 0 15,0 0 0-15,0-1 0 16,-7 0-12-16,7 2 24 16,-4 1-30-16,-1 3 36 15,1 4-18-15,-1 2 0 16,-11 0 0-16,-2 0 0 15,-7 0 0-15,-9 0 0 16,0 0 0-16,-16 0 0 16,2 0 0-16,-11 0 0 15,-5-2 0-15,-4-5 0 16,-12 2 0-16,8 0 0 16,-13 3 0-16,8 2 0 0,-12 0 0 15,5 0 0 1,-9 0 0-16,4 0 0 0,-8-2 0 15,-1-3 0-15,-9 0 0 16,-11 0 0-16,-1 3 0 16,-3 2 0-16,6 0 0 15,-2 0 0-15,4 0 0 16,11 0 0-16,1 0 0 16,9-5 0-16,9-5 0 15,11 1 0-15,5-1 0 16,13 3 0-16,5 2 0 15,7 3 0-15,9 2 0 0,0 0 0 16,4 0 0 0,5 0 0-16,5 0 0 0,2 0 0 15,-7 0 0-15,4 0 0 16,-8 0 0-16,6 0 0 16,-7 0 0-16,1 0 0 15,4 2 0-15,-5 3 0 16,1 0 0-16,-1 0 0 15,5-3 0-15,2 0 0 16,-2 1 0-16,0-3 0 16,-4 0 0-16,4 0 0 15,-5 0 0-15,3 0 0 16,-3 0 0-16,5 0 0 16,0 0 0-16,0 0 0 15,7 0 0-15,-2 0 0 0,6 0 0 16,3 0 0-16,1 0 0 15,6 0 0-15,-1 0 0 16,5 0 0-16,0 0 0 16,0 0 0-16,0 0 0 15,0 0 0-15,0 0 0 16,-11 0 0-16,2 0 0 16,-5 0 0-16,3 0-77 15,11 19-169-15,16 3-434 16,32 1-445-16</inkml:trace>
  <inkml:trace contextRef="#ctx0" brushRef="#br1" timeOffset="66232.31">27620 7657 1083 0,'0'0'327'0,"0"0"-147"16,0 0-33-16,0 0 71 15,0 0-28-15,0 0 61 16,0-78-56-16,0 56 16 15,0-2-25-15,0-5-53 16,0-7 24-16,0-7-87 16,9-13 73-16,7-6-115 15,-7-8 81-15,0-3-108 16,-2 7 66-16,-2 2-39 16,-1 11 31-16,-4 5-2 15,0 10-56-15,5 0 42 16,-1 4-16-16,1-3-49 15,0 1 71-15,1-2-76 16,-1 2 47-16,-5-1-21 16,4 4 1-16,-4 6 0 0,5 4-1 15,0 1 29-15,-1 3-59 16,7 2 76-16,-6-1-95 16,0 5 68-16,-1-2-28 15,1 7 20-15,1 2-7 16,-1 3-3-16,-5 1 15 15,0 2-51-15,5 0 80 16,-5 0-88-16,0 0 77 16,4-5-70-16,1 2 44 15,-1-1-7-15,8 1 3 16,-3 1 3-16,11 2-12 16,3 0 33-16,11 0-55 0,7 0 70 15,-7 0-92-15,5 0 86 16,-5 5-52-16,0-1 29 15,5-1-13-15,-3 2 0 16,3 0 12-16,4 2-49 16,2 0 67-16,-2 3-66 15,-8-1 52-15,-6-4-47 16,-4-3 32-16,-11 0-2 16,-3-2-5-16,-11 0 6 15,5 0-11-15,-5 0 41 16,0 3-66-16,0 0 83 15,4 2-82-15,-4-1 64 16,5 5-49-16,-1-5 28 16,-4 1-8-16,5-1 0 0,-5-2 12 15,0 1-23-15,0 2 52 16,0 4-82-16,4 3 70 16,-4 4-58-16,0 2 35 15,0 0-7-15,0 6 1 16,0-3 0-16,0 5-6 15,0 0 39-15,0 8-67 16,0 2 80-16,0 5-97 16,0 8 78-16,0 0-45 15,0 10 35-15,0-4-17 16,0-2 0-16,0-7 18 16,0-3-41-16,0-7 64 0,0-1-82 15,0-3 82 1,0 3-74-16,-4-2 46 0,4-1-14 15,-5-4 1-15,5-4 0 16,0-2-9-16,0-5 41 16,0-5-73-16,0-5 89 15,0-2-100-15,0-5 77 16,-4 2-40-16,4-2 30 16,-5 3-1-16,-4 1-14 15,-2 1 10-15,2 0 7 16,-12 0 5-16,-1-2 8 15,-15-1-9-15,-11 0 12 16,-6-2-33-16,-14 0 0 16,-12 0 0-16,-11-11 0 0,-9-2 0 15,2-4 0-15,-4 0 0 16,0 4 0-16,13 4 0 16,16 3 0-16,19 1 0 15,19 0 0-15,15 3 0 16,15 2 0-16,5 0 0 15,0 0 0-15,0 0 0 16,35 0-12-16,15 0-243 16,31 12-105-16,-1 3-390 15,-16 1-348-15</inkml:trace>
  <inkml:trace contextRef="#ctx0" brushRef="#br2" timeOffset="74569.14">807 11659 704 0,'0'0'336'0,"0"0"-32"15,0 0-22-15,0 0-99 16,0 0 16-16,0 0 45 15,0 0-8-15,0-91-24 16,0 50-77-16,0-5 56 16,0-7-110-16,0-2 48 15,0-5-87-15,0-5 76 0,0-5-64 16,0-7 28 0,0-7-5-16,0-13 25 15,0-3 10-15,25-4-98 16,5-2 43-16,-5 5-38 0,-2 2 23 15,-3 6-31-15,0 3 41 16,-10 8-31-16,-6 8 36 16,-4 9-57-16,0 8 0 15,0 1 0-15,0 3 0 16,0 2 0-16,0-4 0 16,0 0 0-16,0-1 0 15,0 1 0-15,0-1 0 16,0 6 0-16,5 0 0 15,11-1 0-15,-3 3 0 16,8 0 0-16,4-2 0 0,-7 1 0 16,2-1 0-1,-6-1 0-15,-3 1 0 0,3-6 0 16,-9-1 0-16,6 1 0 16,-11 4 0-16,0 1 0 15,0 4 0-15,0 0 0 16,4 1 0-16,1 0 0 15,9 1 0-15,-3 2 0 16,3 0 0-16,2-1 0 16,-7 0 0-16,0 1 0 15,2 0 0-15,-11 7 0 16,0 5 0-16,0 7 0 0,0 5 0 16,0 2 0-16,0 2 0 15,0-4 0-15,0-3 0 16,0 0 0-16,0-1 0 15,-7 1 0-15,3 3 0 16,-1 7 0-16,5 2 0 16,-4 5 0-16,-1 3 0 15,1-1 0-15,-3 1 0 16,-2-3 0-16,-5-5 0 16,-6-1 0-16,-1-4 0 15,7 1 0-15,5 4 0 16,-2 3 0-16,11 4 0 15,0 3 0-15,0 0 0 0,0 0 0 16,0 0 0 0,0 0 0-16,0 0 0 0,0 0 0 15,25 0 0-15,20 0 0 16,12 10 0-16,2 0 0 16,10 2 0-16,1 0 0 15,-2-3 0-15,1 1 0 16,-1-6 0-16,0 4 0 15,2-3 0-15,3 2 0 16,5 0 0-16,6 3 0 16,0-1 0-16,9-2 0 15,-7 3 0-15,3-3 0 16,0-2 0-16,-5 0 0 16,-2-2 0-16,2 2 0 15,-7-3 0-15,7-2 0 0,-4 0 0 16,-3 0 0-16,3 0 0 15,-3 0 0-15,-9 4 0 16,7 1 0-16,-2 2 0 16,0 2 0-16,2 2 0 15,-7-4 0-15,-9 0 0 16,-6-4-11-16,-3-3 22 16,-12 0-41-16,8 0 60 15,-8 0-56-15,6 0 37 16,1 0-11-16,-2 0 0 15,-4 0 15-15,2 0-45 16,-7 2 60-16,-11 3-62 0,-3-1 46 16,-6-4-44-1,-7 0 18-15,-3 0 12 0,-4 0-7 16,5 0 7-16,-5 0-1 16,0 0 30-16,0 3-62 15,0-3 73-15,4 0-83 16,1 3 62-16,-1-3-38 15,8 0 14-15,-8 0 5 16,1 0-2-16,4 0-1 16,2 0-27-16,-2 0 59 15,1 0-65-15,5 0 72 16,-1 0-69-16,7 0 42 16,-8 0-18-16,3 0 7 15,-7 0-1-15,0 0-4 0,3 0-2 16,-8 0-18-16,1 0 49 15,-5 0-58-15,4 2 72 16,-4 5-45-16,5 5 20 16,-1 3-8-16,3 1-3 15,-2 6 10-15,-1 5-23 16,1 6 46-16,-1 10-66 16,1 8 69-16,-5 11-56 15,0 8 44-15,0 8-22 16,0 3 11-16,0 1 14 15,0-3 10-15,0 1-13 16,0-8-45-16,0-2 42 0,11-5-42 16,3-3 42-1,2 3-29-15,-7 3 16 0,-4 6-8 16,-5 13 0-16,0 9 0 16,-14 7 0-16,-20 3 0 15,-3-4 0-15,10-10 0 16,2-13 0-16,9-12 0 15,12-12 0-15,-1-4 0 16,5-8 0-16,0 0 0 16,0 3 0-16,-4 4 0 15,-1 8 0-15,-6 2 0 16,6 1 0-16,1-5 0 16,-1 1 0-16,5-5 0 15,0-3 0-15,0-6 0 16,0 3 0-16,0 0 0 0,0-1 0 15,-5 3 0-15,5-2 0 16,0 0 0-16,0-4 0 16,0-7 0-1,0-4 0-15,0-5 0 0,0-4 0 16,0 0 0-16,0-3 0 16,0 3 0-16,0 2 0 15,0 0 0-15,0 2 0 16,0-1 0-16,0-4 0 15,0-2 0-15,0-2 0 16,0-2 0-16,0 1 0 16,0 1 0-16,10 4 0 0,5 4 0 15,-10-1 0 1,0-2 0-16,-1-6 0 0,-4-1 0 16,0-5 0-16,0-1 0 15,0 3 0-15,0 5 0 16,0 5 0-16,0-1 0 15,0 1 0-15,0-5 0 16,0-8 0-16,0-4 0 16,0-2 0-16,0-3 0 15,0 0 0-15,-4 0 0 16,-12 0 0-16,-7 0 0 16,-11 0 0-16,-12 5 0 15,-13-3 0-15,-18 0 0 16,-16-2 0-16,-16 0 0 15,-19 0 0-15,-8 0 0 0,-17-12 0 16,-3 0 0 0,-10 1 0-16,0-5 0 0,-7 2 0 15,11 2 0-15,5 5 0 16,10 2 0-16,10 5 0 16,5 0 0-16,14 0 0 15,11 0 0-15,14 0 0 16,9 0 0-16,11 0 0 15,9 0 0-15,5 0 0 16,9 0 0-16,12 0 0 16,3 0 0-16,10-2 0 15,0 2 0-15,7-2 0 16,2 2 0-16,7-3 0 0,0 3 0 16,-7-2 0-16,-4 0 0 15,-8 2 0-15,-12-3 0 16,1 3 0-16,-4 0 0 15,-3 0 0-15,-2-2 0 16,-6 2 0-16,-1-3 0 16,-13 0 0-16,0 1 0 15,-12 2 0-15,8-2 0 16,8 2 0-16,9 0 0 16,26 0 0-16,20 0 0 15,9 2 0-15,25 11 0 16,52-4-150-16,80-4-458 0,-18-5-178 15,-8 0-939-15</inkml:trace>
  <inkml:trace contextRef="#ctx0" brushRef="#br2" timeOffset="76449.34">27570 8878 1303 0,'0'0'539'16,"0"0"-302"-16,0 0 68 15,0 0-96-15,0 0 54 16,0 0-103-16,-18-155 0 16,13 115-49-16,5-6-5 15,-4-2 27-15,-3 0-71 16,3-3 46-16,4 1-108 16,-5 1 52-16,5 5-23 15,0 2-13-15,0 8-8 16,0 8 8-16,0 2-10 15,0 5 6-15,0-1-10 16,0-1 31-16,5 2-66 16,15-3 72-16,-2-3-74 15,-2 7 47-15,-2-3-19 0,2 10 14 16,-7 1-7-16,-5 8 0 16,1 0 21-16,2 2-52 15,-3 0 71-15,5 0-82 16,0 0 84-16,7 0-72 15,3 0 51-15,1 0-21 16,0 0 0-16,10 0 0 16,9 0-11-16,8 0 49 15,8 0-79-15,9 0 77 16,-1 4-81-16,1 1 45 16,0-2-7-16,-10-3-49 15,-11 0 34-15,-2 0 4 16,-6 0-8-16,-10-3-5 0,-7-2 29 15,2 3-19 1,-2 0-26-16,-2 2 46 0,-7 0-76 16,0 0 39-16,3 0 25 15,-3 0 13-15,-9 7 0 16,0-2 27-16,0-1-50 16,0 1 55-16,0 2-40 15,0 3 32-15,-9 5-24 16,-3 4 8-16,8 5 17 15,4 7 10-15,0 8-35 16,0 2 32-16,0-1-2 16,0 2-60-16,16-6 70 15,-7-1-68-15,-5-4 37 0,8 4-9 16,-3 3 0-16,-5 3 2 16,6 7 80-16,1 0-56 15,-6 3 32-15,-5-3-32 16,4-8-26-16,-4 0 37 15,0-7-55-15,0-9 36 16,0-5-18-16,0-4 0 16,0-6 12-16,0 1-31 15,0 0 58-15,0 0-78 16,0 1 81-16,-4 4-12 16,-1-4-29-16,-11 4 37 15,7-3-21-15,-12-5 7 16,-4 1 23-16,-9-5-39 0,-9-3-8 15,-16 0 0 1,-14 0 0-16,-11 0 0 0,-9-8 0 16,-5-2 0-16,-9-2 0 15,-6 3 0-15,-15-3 0 16,5-1 0-16,1 1 0 16,19 3 0-16,31 0 0 15,22 4 0-15,29 2 0 16,21 3-44-16,0 0-166 15,59 31-142-15,5-2-196 16,0 0-382-16</inkml:trace>
  <inkml:trace contextRef="#ctx0" brushRef="#br3" timeOffset="83850.28">862 13045 1182 0,'0'0'273'0,"0"0"-173"16,0 0 54-16,0 0-25 0,0 0 109 16,0 0-53-1,0 0 56-15,29-113-66 0,-20 70 13 16,1-8-28-16,-4-4-12 15,3-8 21-15,-4-4-78 16,4-3 38-16,2-4-109 16,-1-6 71-16,-6-4-89 15,5-3 46-15,3 1-33 16,-8-1-9-16,5 6-6 16,3 3 15-16,-3 11-17 15,4 5 31-15,-1 4-58 16,-3 2 68-16,0-1-73 15,-9-3 56-15,0-5-37 0,0-3 26 16,0-2-11 0,0 1 0-16,0 4 15 0,0 8-35 15,0 6 61-15,0 5-73 16,0 2 74-16,0-1-67 16,0-3 35-16,0-5-10 15,0-5 0-15,0-5 0 16,0-2-1-16,0 3 32 15,0 6-56-15,0 6 61 16,0 9-72-16,0 5 58 16,0 4-29-16,-5 4 8 15,1-4-1-15,-1-6 0 16,-4-5 13-16,-2-8-26 16,2-2 53-16,0-2-80 0,2 4 82 15,-2 5-75-15,4 8 43 16,5 4-20-16,0 4 17 15,0-2-7-15,0-2 0 16,0 1 26-16,0-4-65 16,0-1 82-16,-4 2-88 15,-1 0 74-15,-2 2-52 16,7 2 31-16,0 4-8 16,0-1 0-16,0-3 6 15,7 1-23-15,7-3 50 16,2 4-70-16,-7 5 74 15,0 9-76-15,2 4 56 16,-11 2-31-16,5 2 26 0,-5-4-12 16,0 1 0-16,0-6 17 15,0 2-37-15,0 4 55 16,0 3-70-16,0 3 64 16,0 3-53-16,0 0 37 15,0 2-13-15,4 0 0 16,1 0 0-16,-1 0-10 15,12-5 31-15,2-5-59 16,12-3 76-16,0-1-77 16,8 0 58-16,8 2-35 15,6 2 29-15,12 8-13 16,15 2 0-16,14 0 17 16,10 0-29-16,-1-3 46 15,3-2-68-15,2-4 71 16,-5-1-61-16,-2-1 38 0,2 1-22 15,1 3 8-15,-1 4 0 16,3 3 8-16,-3 0 9 16,5 0-14-16,2 10 31 15,-7 2-67-15,-4-5 57 16,-5-2-46-16,0-5 23 16,-4 0-1-16,0 0 0 15,4 0 11-15,-7-5-26 16,8 0 49-16,-10 1-68 15,4 4 68-15,-6-3-67 16,-2-2 45-16,-3-2-19 16,-2 0 13-16,-11-3-6 15,-5 3 0-15,-11 2 21 0,-3 3-48 16,-11 2 64-16,-4 0-74 16,-1 0 73-16,-10 0-51 15,1 0 22-15,-6 0-7 16,2 0 0-16,-3 4 1 15,8 1-5-15,-1 2 32 16,-6 1-56-16,6-1 59 16,-1 3-71-16,1-1 55 15,-2 1-27-15,-2-1 22 16,-7 6-10-16,7 2 0 16,-7 4 17-16,0 11-32 15,3 4 46-15,-3 9-62 0,0 6 65 16,7 7-61-1,-7-1 38-15,0 5-11 0,2-2 0 16,-6 0 0-16,-5-3-9 16,4-2 37-16,-4 0-58 15,0 3 65-15,0 5-76 16,0 7 61-16,0 10-40 16,-4 6 34-16,-17 2-14 15,3 7 0-15,-7-2 10 16,0-1-31-16,5-3 50 15,6-3-61-15,5-6 62 16,-2-6-61-16,6-4 37 16,-4-1-12-16,-7 2 1 0,-2 8 5 15,-16 11 0 1,-7 8 23-16,-2 3-53 0,-7 5 69 16,11-8-80-16,5-3 62 15,4-14-45-15,17-6 36 16,-3-11-12-16,11-4 0 15,1-1 6-15,4-6-24 16,0-3 50-16,-5 3-65 16,5-1 61-16,-4 2-64 15,-8 1 51-15,8-2-21 16,-1-2 8-16,1-1-2 16,4-7 0-16,0-1 18 15,0-4-45-15,0 0 63 16,0 1-78-16,0 2 72 15,0 2-56-15,0-4 28 0,0 4-2 16,4-2 0 0,5-5 1-16,-4 0-15 0,2-2 44 15,-3 0-63-15,1-1 62 16,-1-2-76-16,5 3 64 16,-2-5-32-16,2 1 22 15,-4-5-7-15,-5-3 0 16,4 4 18-16,5 1-45 15,3-5 62-15,-3 4-76 16,0-4 68-16,-9-7-60 16,7-7 41-16,-7-3-9 15,0-5 1-15,0 2 0 0,0 4-9 16,-25 1 39-16,-25 2-65 16,-18 2 68-16,-30-2-73 15,-34-6 62-15,-70-3-22 16,-87-3 0-16,-89-14 38 15,-29 5 10-15,71 7-11 16,74 5 61-16,110 0-98 16,25 14 0-16,-14 6 0 15,-21 5 0-15,-11-4 0 16,12-7 0-16,9-5 0 16,11-6 0-16,13-3 0 15,15 0 0-15,31 0 0 16,27 0 0-16,30 0 0 0,25 0 0 15,0 0 0 1,14 15-192-16,95 4-179 0,-16-2-286 16,5-3-381-16</inkml:trace>
  <inkml:trace contextRef="#ctx0" brushRef="#br3" timeOffset="108816.06">27645 10405 798 0,'0'0'408'0,"0"0"-182"16,0 0 4-16,0 0-26 16,0 0 53-16,0 0-166 15,0-6 165-15,0-11 44 16,0-3-130-16,0-8 36 0,0-9-116 15,-4-8 72-15,4-16-83 16,0-11 17-16,0-12-25 16,0-5-19-16,0-5 37 15,0 3-88-15,0 1 57 16,0 7-31-16,9-2-28 16,0 6 34-16,7-1-54 15,-3 4 34-15,8 1-13 16,4 0 0-16,-2 10 18 15,-3 5-40-15,-6 12 67 16,-3 12-90-16,-6 12 90 16,-5 7-80-16,4 10 37 15,-4 0-3-15,5 4 1 16,-1 3 0-16,8-2-10 0,6 2 44 16,7 0-74-16,9 0 85 15,11 0-96-15,12 0 76 16,7 12-47-16,7-2 29 15,-3 0-7-15,-9-4 0 16,-7-1-28-16,-6-3 4 16,-3 0 0-16,-9 1 3 15,7 0 3-15,-12 1-10 16,6 1 5-16,-6 2 16 16,-6 1-8-16,6-1-2 15,-4 3 7-15,-4 1 8 16,-8-1-38-16,-3 0 80 15,1 0-86-15,-6-3 70 0,-1-2-41 16,-4 2 32-16,5 2-15 16,-1 6 0-16,8 4 14 15,1 5-41-15,8 10 69 16,-8 5-87-16,-1 6 90 16,-3 1-80-16,-9-1 46 15,4 2-12-15,-4 1 1 16,0-3 0-16,0 8-6 15,0 7 40-15,0 5-71 16,0 7 86-16,0 3-101 16,-4-1 71-16,4-3-40 15,0-11 33-15,0-5-12 16,0-9 0-16,0-8 8 0,0-2-31 16,4-2 67-1,-4-2-88-15,0-1 85 0,0 0-80 16,0-2 51-16,0 0-18 15,0-5 6-15,0-6 0 16,0-3 0-16,0-5 34 16,0-3-70-16,0 1 86 15,-9-3-91-15,-7 1 73 16,-2 1-50-16,-11 3 36 16,-12 2-18-16,-12 3 0 15,-10 1 15-15,-12-1 18 16,-7-3-18-16,-11-5 25 15,-12-7-17-15,-2 0 38 0,0 0-53 16,-2-7 28 0,16-11-12-16,20 5-2 0,14-1-8 15,20 3 17-15,19 4-62 16,11 7 64-16,9 0-68 16,0 0-50-16,0 0 19 15,4 0-125-15,26 7-92 16,24 4-186-16,-10-2-174 15,-6-4-374-15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52:37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12552 9556 1043 0,'0'0'288'0,"0"0"-140"16,0 0 15-16,-226 51-96 16,163-41 47-16,-5-6-46 15,4-4 53-15,5 0 24 16,20 0-11-16,14-10 67 16,16-4-94-16,9 2 104 15,0 2-94-15,9 3 106 16,50 0-120-16,30 2 41 0,34 3-45 15,34-1-29-15,63 1-20 16,69 0-26-16,-16 2-39 16,-23-2 75-16,-34 2-120 15,-43 0 102-15,18 0-75 16,13 0 51-16,-13 0-18 16,-4 2 0-16,-19 0 7 15,-11-2-32-15,-21 0 77 16,-17 0-104-16,-22 0 104 15,-19 0-98-15,-24-4 67 16,-15 1-35-16,-19 1 14 16,-10-1 0-16,-10 2-1 0,0 1-62 15,0 0 48 1,0 0-176-16,-30 0 40 0,-72 0-191 16,-1 0-171-16,-1 0-378 0</inkml:trace>
  <inkml:trace contextRef="#ctx0" brushRef="#br0" timeOffset="948.06">6333 9195 565 0,'0'0'182'0,"0"0"59"15,0 0 21-15,-276 58 69 16,233-53-117-16,14-5 4 16,13 0-21-16,2 0-65 15,10 0 29-15,-3 0-88 16,7 0 41-16,0 0-107 15,7 3 17-15,49-1 22 16,54 0-31-16,81 1 136 16,93-1 30-16,98-2-19 15,45 0-50-15,3-14 75 16,-18-16-137-16,-44-6 56 16,-34-2-91-16,-70 7 50 0,-57 5-44 15,-62 11-12-15,-10 5-8 16,6 5 15-16,6 5 11 15,10 0 0-15,-20 3-37 16,-14 16 62-16,-21 3-88 16,-9-1 83-16,-9-1-77 15,-20-6 52-15,-5-7-22 16,-16-2 0-16,-9-3 9 16,-9-2-37-16,-11 0 79 15,-3 0-102-15,-2 0 90 16,-9 0-101-16,0 0 28 15,5 0-28-15,-5 0-83 0,0 0-94 16,0 0-48 0,0 0-263-16,0 0-49 0</inkml:trace>
  <inkml:trace contextRef="#ctx0" brushRef="#br0" timeOffset="4212.43">16822 4197 1209 0,'0'0'373'16,"0"0"-112"-16,0 0-20 16,0-125-21-16,0 74-70 15,-5-4 11-15,1-5-126 0,4-3 73 16,0 1-89 0,0 2 75-16,0 0-86 0,18 0 35 15,2 2-21-15,1-2-5 16,-8-5 55-16,1-3-52 15,7-7 99-15,-1-1-100 16,-2-6 91-16,7-2-109 16,0 2 62-16,0 3-34 15,5 4 34-15,-7 5-26 16,-3 5-31-16,1 5 33 16,-8 4-13-16,3 1-43 15,-7 2 62-15,5 3-69 16,-3 2 41-16,3 5-18 15,-5 2 1-15,2 8 0 16,-2 6-2-16,-4 5 34 0,4 2-64 16,2-1 77-16,-2 2-96 15,7-4 72-15,-7 2-42 16,1-1 41-16,1 3-20 16,-2 0 0-16,-4 1 7 15,-1 3-28-15,1-2 63 16,-1-3-84-16,-4 3 83 15,7-2-80-15,-7 0 52 16,5 4-19-16,-1 1 6 16,-4 5 0-16,0 1 6 15,5 3 24-15,-5 5-60 16,0-2 62-16,4 2-80 16,-4-2 67-16,0 2-41 0,5 0 40 15,6-3-18-15,3 1 0 16,11-1 1-16,13 1-17 15,13-1 53-15,8 3-74 16,9 0 79-16,0 0-77 16,0 0 49-16,-4 0-28 15,0 0 15-15,-1 0-1 16,-4 0 0-16,1 0 24 16,-1 0-57-16,-5 0 46 15,-1 0-44-15,6 0 23 16,0-2-19-16,4 0 5 15,-3-1 10-15,-6 3 4 0,-11 0-29 16,1 0 29 0,1 0-19-16,-6 0 12 0,-1 0 15 15,8 0-36-15,2 0 35 16,2 0-5-16,-3 7-5 16,-1-2-12-16,-12 0 0 15,-5-2-46-15,-10-1 63 16,-3-2-24-16,-7 2-3 15,-9-2 44-15,0 3-28 16,0-1 34-16,0 3-5 16,0 2-11-16,0 8 11 15,0 4-13-15,0 5 31 16,0 7-59-16,0 6 68 16,0 2-54-16,0 6 45 0,0 5-30 15,0 3 1-15,0 6 20 16,0-5-9-16,4 1 8 15,-4-2-37-15,7-2 58 16,-7 3-82-16,0-2 82 16,0 3-62-16,0 7 42 15,0 1-21-15,0 2 2 16,0 2 7-16,0-1-15 16,0-6 38-16,0 0-64 15,0-5 68-15,0 1-73 16,0-1 52-16,-7 1-21 15,3 1 12-15,-1 1-2 16,1 2-4-16,-12 2 21 16,2 3-46-16,-2-1 67 0,2-2-86 15,1-7 71-15,1-5-54 16,3-9 44-16,5-3-18 16,-1-6 1-16,-6 0 0 15,2-6-9-15,0 3 44 16,-7-1-70-16,7 4 71 15,0 2-79-15,-3-1 59 16,3 1-32-16,9-2 26 16,0-3-10-16,0-8 0 15,0-4 8-15,0-7-35 16,0-1 60-16,0-2-78 16,-4 2 87-16,-6 6-72 0,-5 7 45 15,-6 1-15 1,-2 5 0-16,3-5 1 0,-1-3-1 15,8-9 25-15,-8-5-25 16,3-6 21-16,-23 0 9 16,-11 0 8-16,-23-17-35 15,-23-3 39-15,-13-1 45 16,-24-1-21-16,-5 1-38 16,-8-4 38-16,2-4-39 15,19 1-39-15,9 1 60 16,29 1-79-16,25 6 47 15,21 6-16-15,23 7 0 16,20 7-21-16,0 0-35 0,13 0-191 16,42 4-5-16,59 21-294 15,-17-3-80-15,1-1-896 16</inkml:trace>
  <inkml:trace contextRef="#ctx0" brushRef="#br0" timeOffset="5262.46">18786 5485 687 0,'0'0'293'0,"0"0"-24"15,0 0-8-15,0 0-23 16,0 0-23-16,0 0 103 16,0 0-26-16,46-53-4 0,-46 70-152 15,0 4 61 1,0 8-140-16,0 5 40 0,0 4-56 16,0 8 32-16,0 2-14 15,0 4-47-15,0 2 16 16,9-1 5-16,0-2-66 15,7-8 83-15,-2-7-92 16,15-6 42-16,5-4 0 16,12-7-10-16,2-5 10 15,15 1-9-15,1-1 36 16,11-2-66-16,2 2 82 16,3-1-98-16,-7 1 86 15,-5-5-56-15,-5-4 37 16,-8-5-12-16,-12 0 0 15,-2 0 1-15,-7 0-30 0,-4 0 70 16,4 0-82 0,-5 0 86-16,6 5-81 0,-1 2 36 15,-5 1 0-15,-4-4-48 16,-7-1-32-16,-8-3-14 16,-10 0-140-16,0 0-81 15,0-3-454-15</inkml:trace>
  <inkml:trace contextRef="#ctx0" brushRef="#br0" timeOffset="5646.91">19728 6301 1205 0,'0'0'595'0,"0"0"-424"15,0 0-58-15,0 0 117 16,0 0-126-16,0 0 15 16,0 0-100-16,182-70 76 15,-153 52-66-15,-4-1 26 16,-11 6 6-16,-10 0 23 0,-4-2 47 15,0-1-43-15,0-6 55 16,0-4-110-16,-9-5 31 16,-11-1-34-1,6 3-42-15,5 7 30 0,-2 11-12 16,11 11-6-16,0 0-5 16,0 5-14-16,0 26-239 15,0-5-38-15,0-4-478 0</inkml:trace>
  <inkml:trace contextRef="#ctx0" brushRef="#br0" timeOffset="7729.05">23982 4281 948 0,'0'0'616'0,"0"0"-414"16,0 0 61-16,-9-127-89 15,9 81 2-15,0-7-58 16,0-4 23-16,0-6-28 15,0-9-28-15,0-13 69 16,0-3-87-16,16-10 59 0,2-7-106 16,3 2 82-16,4 2-86 15,-3 5 41-15,8 7-20 16,-1 7-7-16,6 5 27 16,-1 3-46-16,-5 1 46 15,1 1-36-15,-1-2 12 16,-4 4-11-16,-4 5-11 15,-8 7-4-15,-3 12 16 16,-10 12 3-16,0 11-25 16,0 3 16-16,0 6 18 15,0 0-70-15,0-1 73 16,11 0-77-16,3-4 48 16,11 2-15-16,0 0 6 15,4 3 0-15,1 2-1 16,4 7 29-16,9 3-64 0,7 2 80 15,2 0-88-15,7 0 71 16,5 0-49-16,-5-12 31 16,-4-3-9-16,-7-2 0 15,-12 1 13-15,-13 4-35 16,-12 2 59-16,-6 5-76 16,-5 3 81-16,0-1-66 15,0-2 25-15,0-2-1 16,0-2 0-16,0-3 1 15,0-1-13-15,0 6 36 16,9 0-60-16,7 4 63 16,6 1-65-16,12 2 56 15,12 0-36-15,2 0 36 16,15 0-13-16,1 0-5 16,16 0 9-16,-3 0-35 0,12 0 26 15,-1-2-16-15,1 0-40 16,-7 2 44-16,-3 0-34 15,-6 4 40-15,-9 8-8 16,-10-1 14-16,-4-2-7 16,-11-2 26-16,-9-2-50 15,-1 0 61-15,1 4-72 16,-1 3 55-16,1 10-31 16,4 4 36-16,-4 11-18 15,-3 2 0-15,2 5 12 16,-4 2-43-16,-4 5 55 0,-17 0-56 15,-4 6 59-15,0 3-58 16,0 5 40-16,0 10-9 16,-9 7 0-16,-7 7 0 15,-2 2 0-15,-2 3 31 16,4-5-64-16,7-2 65 16,0-8-79-16,4-7 76 15,1-7-53-15,4-7 48 16,0-4-24-16,-7-4 0 15,-2-4 7-15,0 1-25 16,-7-4 56-16,7-1-76 16,-1-3 77-16,6-6-72 15,-3-2 44-15,3-2-17 16,-1-2 6-16,0-4 0 0,1-1-1 16,4-3 30-16,-5 0-61 15,-1 0 71-15,-4-1-90 16,1-2 77-16,-2 4-44 15,-3-3 36-15,1 2-17 16,-8 0-1-16,5-4 8 16,-2-6-17-16,-7-1 40 15,-14-2-38-15,-15-1 44 16,-19 2-11-16,-20 1-13 16,-21-1 13-16,-18-5-1 15,-9-2-11-15,-11 0 29 16,-5-2-29-16,0-15-8 15,0 1 36-15,9-1-71 0,17 4 61 16,28 4-55 0,24 1 43-16,31 6-40 0,27 2 16 15,21 0-164-15,0 41-145 16,5 6-426-16,15 7-650 0</inkml:trace>
  <inkml:trace contextRef="#ctx0" brushRef="#br0" timeOffset="9296.25">21729 6705 1020 0,'0'0'350'0,"0"0"-119"16,0 0-97-16,0 0 81 15,0-162-58-15,9 107-4 16,0-8-39-16,2-6 10 15,-2-6 50-15,-9-2-101 16,0-4 33-16,0-4-97 16,9-1 74-16,3 1-71 15,2 4 14-15,6 11-26 16,-6 10 24-16,-10 17-15 16,3 12 2-16,-7 11 36 15,0 8-45-15,0 2 47 0,0 0-23 16,0 3-29-16,0 2 21 15,0 1-18-15,0 1 19 16,0 3 13-16,0 0-5 16,0 0-2-16,0 0-50 15,18 0 58-15,12 0-74 16,-1 5 58-16,1-3-34 16,4 3 26-16,-4-3-9 15,8 3 0-15,3 0 11 16,11 3-35-16,8 1 61 15,8 1-74-15,0-1 50 0,7-2-37 16,-2-7-7 0,-5 0 16-16,7 0-29 0,-7-2-25 15,-4-10 14-15,-5 3-67 16,-11-1 71-16,-14 8-49 16,-5 2 82-16,-8 0-55 15,-7 0 72-15,1 0-22 16,-10 0 23-16,4 0-1 15,2 0 2-15,3 2-23 16,2 10 54-16,2 5-48 16,-2 6 44-16,2 9-17 15,-6 4-5-15,-8 10 19 16,1 5-4-16,-5 1-20 16,4 9 11-16,5-1 9 15,3 2-42-15,6-4 52 0,2-2-23 16,1-6-2-16,2-7 28 15,-3 0-1-15,1-1 28 16,-3-2 24-16,-9 6-46 16,2 2 36-16,-6-2-63 15,-1-2-11-15,-4-6 40 16,0-7-52-16,0-9 26 16,0-8 9-16,0-4 17 15,-4-3 31-15,-26-3 49 16,-13 4-57-16,-7-6 68 15,-9 3-117-15,-9-2 72 16,-10-1-70-16,-6-2 7 16,-4 0-23-16,-6 0 25 15,6 0-23-15,6-12 17 0,7 2-31 16,11 3 49-16,21 3-76 16,9 2 65-16,13 2-58 15,17 0-16-15,4 0-74 16,0 0-122-16,29 15-104 15,15 0-19-15,6 0-384 0</inkml:trace>
  <inkml:trace contextRef="#ctx0" brushRef="#br0" timeOffset="10912.76">21915 8103 793 0,'0'0'535'16,"0"0"-311"-16,0 0-13 15,0 0-82-15,0 0 73 16,0 0-119-16,0 0 66 15,-20-23-56-15,15-5 22 0,5-10-7 16,-4-10-18-16,4-15 29 16,0-9-79-16,-5-10 20 15,-2-7-34-15,-2 0-38 16,-4 0 30-16,-3 7-20 16,-3 7 4-16,-6 10 7 15,5 10-9-15,2 9 21 16,2 6-48-16,7 6 69 15,0 8-62-15,2 1 44 16,7 9 15-16,0 4-38 16,0 4 17-16,0 8-18 15,0 0 12-15,11 0 2 16,23 0-4-16,14 5 1 0,2 7 25 16,5 0-59-1,-3-2 41-15,7-1-36 0,0-4 32 16,5 0-14-16,9 0 0 15,6-3-24-15,5 1 18 16,-2-1-78-16,-2 3 72 16,-7-3-85-16,-5 3 96 15,-9-2-54-15,-9-3 40 16,-11 0-14-16,-5 0-5 16,-9 0 34-16,-7-3-7 15,-7-2-21-15,-2 5 45 16,-4 0-51-16,-1 0 43 15,8 0-10-15,-8 0 2 16,1 3 17-16,4 11 3 0,-4 3-13 16,1 7 47-16,-6 1-53 15,0 6 80-15,5 5-63 16,-5 4 86-16,4 8-71 16,1 8 50-16,4 4-13 15,7 5-26-15,-2 0-1 16,2-2-24-16,2-6-40 15,-2-4 61-15,-3-2-86 16,-1-6 58-16,-3 1-26 16,0 0 2-16,-9 0 11 15,4-1 0-15,-4-2 1 16,0-2-24-16,0-4 58 16,0-6-79-16,0-9 85 0,0-5-56 15,0-6 30-15,-22-3 9 16,-8-4 26-16,-11 1-11 15,-2-5 55-15,-16 0-58 16,-5 0 66-16,-13 0-94 16,-7-2 95-16,-9-13-102 15,-10 2 81-15,-6-5-74 16,2 1 28-16,9 1-36 16,10 4-12-16,15 0-5 15,23 3-190-15,25 8-79 16,25 1-286-16,0 0-123 15,0 5-1121-15</inkml:trace>
  <inkml:trace contextRef="#ctx0" brushRef="#br0" timeOffset="12079.18">20430 8206 914 0,'0'0'521'15,"0"0"-376"-15,0 0 27 16,0 0-87-16,0 0 51 15,0 0-20-15,0 0 114 16,-134-168-76-16,116 103 29 16,-2-7-50-16,6-10-2 15,7-5-38-15,7-4-48 16,0-3 37-16,0 3-82 16,0 6 54-16,0 6-33 15,0 14 40-15,0 15-41 16,0 11 44-16,0 14 18 0,0 11 2 15,0 7 17-15,0 5-86 16,0 2 25-16,7-3-7 16,7 3-45-16,6-2 48 15,5 0-42-15,14-3 20 16,13 2-10-16,7 3-4 16,16 0 15-16,2 0-28 15,3 0 52-15,2 0-78 16,-3 0 61-16,-1 0-55 15,-10 0 0-15,-9 0 21 16,-9 0-10-16,-16 0 22 16,-13 0-11-16,-8 3 37 0,-4 4-55 15,3 0 73 1,-8 3-80-16,1-1 64 0,-1 1-47 16,-4 2 37-16,5-2-18 15,-5 5 0-15,0 0 9 16,11 12-30-16,-2 6 57 15,5 12-80-15,7 12 88 16,8 8-77-16,5 10 45 16,5 7-21-16,2-3 10 15,-2-2-1-15,-5-12 0 16,-9-7 29-16,-7-10-58 16,-2-5 67-16,-7-2-88 0,-5-2 70 15,-4-1-47 1,0-2 45-16,0-2-18 0,0-3 0 15,-4-4 7-15,-17-5-23 16,-1-4 55-16,-8-3-78 16,-11-8 79-16,-7-2-68 15,-15-5 61-15,-5 0-24 16,-17 0 18-16,-8-2 30 16,-5-8 28-16,-8 0-73 15,-4 1 15-15,-1-5 18 16,-3-1-90-16,7-2 45 15,14 0-1-15,14 3-126 16,24-2-75-16,21-2-161 16,20 6-267-16,14 0-193 0</inkml:trace>
  <inkml:trace contextRef="#ctx0" brushRef="#br0" timeOffset="26829.99">7263 6216 1446 0,'0'0'777'0,"0"0"-410"16,0 0-84-16,0 0-62 15,0 0 26-15,0 0-139 16,104 154 24-16,-36-77-108 16,10 3 18-16,6-7-40 15,-7-7 11-15,3-18-13 16,-12-14-103-16,-18-11-59 15,-11-17-151-15,-35-6-28 16,-4-5-226-16,0-12-39 0</inkml:trace>
  <inkml:trace contextRef="#ctx0" brushRef="#br0" timeOffset="27029.05">7194 6688 1360 0,'0'0'607'0,"0"0"-249"16,0 0-115-16,0 0-58 15,0 0-1-15,0 0-32 16,0 0 70-16,128-72-114 16,-55 29 1-16,2-8-108 15,-7-2 47-15,-5 2-41 16,-8 8-2-16,-12 5-5 16,-4 8-53-16,-5 9-37 15,2 7-175-15,12 14-53 16,-9 0-434-16,6 12-384 0</inkml:trace>
  <inkml:trace contextRef="#ctx0" brushRef="#br0" timeOffset="27328.68">8243 6277 1813 0,'0'0'796'16,"0"0"-560"-16,0 0-30 0,113 127-86 15,-40-67 53-15,2 0-111 16,-2 1-19-16,0-4-43 15,-10-9-4-15,-8-4-86 16,-5-13-153-16,-7-10-15 16,-13-10-330-16,-17-9-113 0</inkml:trace>
  <inkml:trace contextRef="#ctx0" brushRef="#br0" timeOffset="27561.79">8038 6679 2117 0,'0'0'663'0,"0"0"-476"15,0 0 60-15,0 0-105 16,148-123 20-16,-62 82-144 16,12-3 30-16,-5 3-47 15,-4 6-2-15,-21 8-5 16,-9 10-70-16,-4 10-13 15,-12 7-179-15,16 7-59 16,-4 17-431-16,-12 3-824 0</inkml:trace>
  <inkml:trace contextRef="#ctx0" brushRef="#br0" timeOffset="27845.08">9248 6296 1207 0,'0'0'1095'0,"0"0"-770"15,0 0-174-15,0 0 63 16,177 134-41-16,-104-69 43 15,2 1-152-15,-2-1-2 0,-5-5-62 16,-9-7-11 0,-4-10-119-16,-12-10-159 0,-14-2-175 15,-8-9-183 1,-17-10-233-16</inkml:trace>
  <inkml:trace contextRef="#ctx0" brushRef="#br0" timeOffset="28062.3">9120 6700 2118 0,'0'0'731'15,"0"0"-404"-15,0 0-84 16,0 0-41-16,114-152-32 16,-37 104-137-16,3 3 1 0,-7 4-2 15,-10 9-50-15,-13 13 31 16,-20 7-26-16,-16 10-25 15,-5 2-98-15,-9 19-184 16,-5 12-473-16,-24 3-753 0</inkml:trace>
  <inkml:trace contextRef="#ctx0" brushRef="#br0" timeOffset="28612.59">7906 7507 1273 0,'0'0'625'0,"0"0"-320"15,0 0-47-15,0 0 81 16,0 0-158-16,255 143 8 15,-162-73-122-15,0 3 59 16,-4-1-96-16,-7-7-5 16,-14-10-15-16,-4-14-10 15,-14-11-7-15,-12-9-152 0,-13-17-74 16,-11-4-347-16,-14 0-21 0</inkml:trace>
  <inkml:trace contextRef="#ctx0" brushRef="#br0" timeOffset="28845.25">8029 7903 1572 0,'0'0'741'0,"0"0"-412"16,0 0-99-16,0 0 45 15,0 0-108-15,0 0 21 0,225-158-122 16,-132 105 29-16,5-3-85 15,-9-4 14-15,-12 2-24 16,-13 8 0-16,-10 7-52 16,-15 9-169-16,0-7-107 15,-14 9-364-15,-10 1-559 0</inkml:trace>
  <inkml:trace contextRef="#ctx0" brushRef="#br0" timeOffset="29428.98">8279 5131 1128 0,'0'0'595'16,"0"0"-276"-16,0 0-32 16,0 0-15-16,0 0-56 15,0 0-51-15,132 147-52 0,-55-70 30 16,7 5-130-16,-6-3 16 16,-3-9-28-16,-3-10-2 15,-8-12-140-15,-9-5-43 16,-8-9-107-16,-12-3-92 15,-10-7-7-15,-21-6-483 0</inkml:trace>
  <inkml:trace contextRef="#ctx0" brushRef="#br0" timeOffset="29681.33">8174 5656 671 0,'0'0'1617'0,"0"0"-1015"16,0 0-340-16,0 0-62 0,0 0-6 16,0 0-71-16,232-147 1 15,-100 96-118-15,-4 1 23 16,-10 6-5-16,-25 13-25 16,-20 9 2-16,-14 10 5 15,-16 7-6-15,-9 3-18 16,-4 2 17-16,-1 0-116 15,-4 0-50-15,0 15-215 16,-2 4-163-16,-7 3-281 0</inkml:trace>
  <inkml:trace contextRef="#ctx0" brushRef="#br0" timeOffset="32446.82">13479 10064 1405 0,'0'0'611'16,"0"0"-270"-16,0 0-95 0,0 0 9 16,0 159-92-16,-25-25 65 15,-34 45-113-15,-5-11-13 16,17-30-45-16,10-45 7 16,24-38-29-16,-3 1-23 15,11-6-17-15,1-4 37 16,4-16-64-16,0-19-49 15,0-9-45-15,0-2-196 16,45-19-171-16,-6-12-100 16,-5-8-374-16</inkml:trace>
  <inkml:trace contextRef="#ctx0" brushRef="#br0" timeOffset="32895.19">12911 10286 1345 0,'0'0'492'16,"0"0"-121"0,0 0-86-16,0 0 9 0,0 0-117 15,0 0-5-15,0 0-141 16,4-74 37-16,69 7 11 16,20-7-1-16,10-5 4 15,6 11-76-15,-16 18 38 16,-16 23-23-16,-18 27 13 15,-13 3-34-15,-12 36 73 16,-11 16-32-16,-12 10 22 16,-6 4-8-16,-5 4-53 15,0-8 13-15,0-2 21 16,0-10-72-16,20-11 39 16,7-4-20-16,14-5-121 0,7-10-163 15,27 1-252-15,-11-7-184 16,-7-3-639-16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01-15T00:53:41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6112 5762 1558 0,'0'0'650'16,"0"0"-325"-16,0 0-139 16,0 0-50-16,0 0 18 15,0 0 4-15,209 2-107 16,-129 0-10-16,-12 1-40 15,0-3 10-15,-9 2-11 16,-4-2-61-16,-16 5-132 0,-5 5-181 16,-14-3-293-16,-11 2-858 0</inkml:trace>
  <inkml:trace contextRef="#ctx0" brushRef="#br0" timeOffset="383.44">6160 5762 1667 0,'0'0'496'16,"0"0"-320"-16,0 0-78 15,0 0-55-15,0 0-42 16,0 0 2-16,0 0 10 16,-116 120-26-16,116-118-1 0,0 0-11 15,9 1-27 1,25 0 39-16,9-3 7 0,7 2-22 15,-2-2-8-15,-2 5 7 16,-8 2 29-16,-8 5 0 16,-1 5-4-16,-8 7 14 15,-8 5-10-15,-8 4 0 16,-5 4 40-16,0 1 63 16,0-2 5-16,-25-5 40 15,-9-7-1-15,-9-4 40 16,-7-11-45-16,-10-1 16 15,-8-8-33-15,0 0-33 16,-5 0-53-16,-2-11-30 0,18-3-9 16,7 2-9-16,12 6-114 15,8 6-192-15,10 9-277 16,11 17-731-16</inkml:trace>
  <inkml:trace contextRef="#ctx0" brushRef="#br0" timeOffset="1199.52">2440 8452 1498 0,'0'0'522'0,"0"0"-305"15,0 0-35-15,0 0-32 16,0 0 13-16,0 0-96 0,0 0-19 16,264-22-36-16,-180 22-12 15,0 0-29-15,-20 0-115 16,-17 14-133-16,-13 6-303 15,-22 2-770-15</inkml:trace>
  <inkml:trace contextRef="#ctx0" brushRef="#br0" timeOffset="1650.59">2415 8471 1403 0,'0'0'367'0,"0"0"-107"15,0 0-50-15,0 0-58 16,0 0-84-16,-64 123-30 16,60-111-37-16,4-3-2 15,0-2 6-15,0 0-5 16,0 1 0-16,0-3-7 16,16 0-7-16,6-5-30 15,8 0 4-15,4 0-39 16,0 0 60-16,2 0 13 15,-8 9 6-15,8 10 6 16,-6 8-5-16,-3 5 8 16,-7 5-8-16,-11 3 8 15,3 0-7-15,-12-4 15 0,0 1-2 16,0-9 73-16,0 1 29 16,-25-7 47-16,-5-2 13 15,1-9 10-15,-10-1-14 16,-11-5-58-16,-9-3 20 15,-5-2-68-15,1 0-8 16,-6 0-47-16,10 0 10 16,0 0-21-16,11-5-2 15,10-7-85-15,13-2-134 16,20-10-129-16,5 5-285 16,0 1-142-16</inkml:trace>
  <inkml:trace contextRef="#ctx0" brushRef="#br0" timeOffset="2732.54">11690 6897 1249 0,'0'0'360'16,"0"0"-150"-16,0 0-27 16,0 0-19-16,275-6-69 15,-198 8 7-15,-4 11-46 16,-14 2 5-16,-13 0-30 0,-12 2 29 15,-21 2-8 1,-8 2 6-16,-5 6 5 0,-9 2-29 16,-46 2 4-16,-13 0-37 15,-5-7-2-15,0-1 11 16,10-12-20-16,22-3 10 16,18-5 0-16,12-2 0 15,11-1-6-15,0 3 5 16,0 4-26-16,11 2 27 15,23 9-10-15,0 1-2 16,0 4 15-16,1 7-5 16,-6 0 4-16,-11 5 2 15,-11-2-4-15,-7 1 6 16,0-5 9-16,0-5-6 16,-29-5 39-16,-17-6-2 15,-6-7 18-15,-7-3-41 0,-16-3-5 16,-3 0-11-16,-1 0-7 15,11 0 0-15,20 0-112 16,27 17-109-16,17 7-430 16,4 14-776-16</inkml:trace>
  <inkml:trace contextRef="#ctx0" brushRef="#br0" timeOffset="3732.52">9450 8981 743 0,'0'0'845'0,"0"0"-712"15,0 0-25-15,0 0-79 0,0 0 87 16,0 0 81-16,0 0-18 15,111 35-53-15,-111 2-30 16,0-3-2-16,0 0-58 16,-9-8 7-16,-20-4-42 15,4-8 26-15,2-4-25 16,-2-5 3-16,9-3-5 16,12-2-8-16,4 0 8 15,0 0-29-15,4 0 20 16,37 0 8-16,11 3-11 15,7 9 24-15,1 9-6 16,-1 13-5-16,-5 7 28 16,-15 9 9-16,-5 6-18 15,-20-1 32-15,-7 3 2 16,-7-5 67-16,-7-5-1 0,-32-5 9 16,-16-9-40-1,-8-5 13-15,-10-10-46 0,-11-7-22 16,-2-4-29-16,-8-6-5 15,1-2-1-15,9 0-130 16,25 2-120-16,20 3-241 16,23 4-282-16</inkml:trace>
  <inkml:trace contextRef="#ctx0" brushRef="#br0" timeOffset="8198.65">9455 2692 1128 0,'0'0'602'0,"0"0"-301"15,0 0-30-15,0 0 14 16,0 0-66-16,0 0 9 0,-64-33-64 15,64 33-16-15,29 0-56 16,19 0 13-16,16 0-57 16,15 0-23-16,-1 0-7 15,10 0-10-15,-3 0-16 16,3 0 1-16,-10 0-19 16,-10 0-68-16,-9 5-10 15,-9 5-80-15,-16-2-19 16,-9 2-62-16,-20-1-117 15,-5 0-103-15,0 1-457 0</inkml:trace>
  <inkml:trace contextRef="#ctx0" brushRef="#br0" timeOffset="8916.35">9341 3355 1631 0,'0'0'560'0,"0"0"-279"16,0 0-58-16,0 0-15 16,0 0-21-16,0 0-90 15,0 0-4-15,29-24-12 16,47 19 16-16,17-4-61 16,9 2-1-16,16-3-25 15,-2 0 7-15,2 3-10 16,-4 2 1-16,-16 0 2 15,-9 3-1-15,-17 0-15 0,-8-1 24 16,-16-1-36 0,-7 1 6-16,-19 1-1 0,-1-1-34 15,-12 1-47-15,-2 0-59 16,-3-1-109-16,-4 1-71 16,0-3-312-16,0 5-475 0</inkml:trace>
  <inkml:trace contextRef="#ctx0" brushRef="#br0" timeOffset="10498.76">9514 3983 1390 0,'0'0'680'0,"0"0"-402"0,0 0-69 16,0 0-50-16,0 0 19 15,0 0-58-15,0 0-52 16,225 5 0-16,-152-5-47 16,6 0 25-16,3 0-40 15,11-5 29-15,5 1-35 16,7 4 19-16,1 0 29 15,4 0 13-15,1 12 10 16,3 4-40-16,-7-2 14 16,2-3-37-16,-7-7-2 15,-9-1 3-15,1-3-18 0,-17 0 15 16,-2 0-6-16,-18 0 0 16,-7 0 0-16,-7 0 16 15,-7 2-3-15,-8 3-16 16,-8 0 17-16,-11-1-11 15,-2-4-3-15,-7 0-11 16,0 0-80-16,0 0-64 16,-11 0-166-16,-28 0-217 15,5-2-137-15</inkml:trace>
  <inkml:trace contextRef="#ctx0" brushRef="#br0" timeOffset="11531.96">7745 4686 1375 0,'0'0'506'16,"0"0"-177"-16,0 0-35 15,0 0-8-15,0 0-54 0,0 0-46 16,0 0-86-1,22-41-40-15,72 41 28 0,24-2-55 16,9-1-3 0,1-2-24-16,-6 0 3 0,-15-2 0 15,-18 2-9-15,-14 3 1 16,-23 0 8-16,-6 2 6 16,-12 0-13-16,-9 0 5 15,-7 0 7-15,-2 0-22 16,-12 0 23-16,-4 0-18 15,0 0 9-15,0 0 11 16,0 0-10-16,0 0-6 16,0 0-1-16,0 0-33 15,0 0-98-15,0 0-134 0,0 0-61 16,0 2-301 0,0 3-239-16</inkml:trace>
  <inkml:trace contextRef="#ctx0" brushRef="#br0" timeOffset="26483.07">22400 14922 1759 0,'0'0'581'0,"0"0"-330"16,0 0-87-16,0 0 42 15,0 0-60-15,34-38 0 0,20 21-63 16,10 0-39 0,13 7 14-16,28 5-25 0,11 5 20 15,18 0-52-15,2 0 28 16,1 5-19-16,-10 0-10 16,-13-3 6-16,-26 1 0 15,-15-3-6-15,-23 0 2 16,-16 0-8-16,-9 0-23 15,-16 2-70-15,-4 4-173 16,-5 3-86-16,-14-4-449 16,-20 3-923-16</inkml:trace>
  <inkml:trace contextRef="#ctx0" brushRef="#br0" timeOffset="26985.33">22234 14826 690 0,'0'0'984'16,"0"0"-640"-16,0 0-82 15,0 0-27-15,0 0 7 16,0 0-80-16,136 139-21 16,-77-97-24-16,-4-4-2 15,-1-3-19-15,-11-5-50 16,-4-6 19-16,-5-2-59 16,-4-1 9-16,4-4-3 15,0 10-17-15,7-1 5 0,2 1-13 16,-4-6-59-1,-5-9-97-15,-14-12-96 0,-20-17-197 16,0-14-5-16,-29-2-260 16</inkml:trace>
  <inkml:trace contextRef="#ctx0" brushRef="#br0" timeOffset="27365.36">22188 14831 854 0,'0'0'862'16,"0"0"-332"-16,0 0-239 15,0 0-7-15,0 0-88 16,0 0 6-16,0 0-31 16,50-60-23-16,-7 21-61 15,7-7-37-15,5-2-5 16,-7-2-44-16,2 7 23 16,-7 6-16-16,-4 6-8 15,-3 14 10-15,-9 3-1 16,3 12-7-16,-5 2-4 0,0 0-8 15,-5 0-76-15,-11 9-74 16,0 3-125-16,-9 3-8 16,0-1-344-16,0 0-453 0</inkml:trace>
  <inkml:trace contextRef="#ctx0" brushRef="#br0" timeOffset="32915.57">12174 15844 1508 0,'0'0'478'16,"0"0"-262"-16,0 0-31 15,0 0 32-15,0 0-40 16,0 0-22-16,-161-39-65 16,206 35 1-16,28-2 14 0,16 4-13 15,8-2-21-15,10-1-5 16,-2 1-19-16,2 4-23 15,-10 0 7-15,-8 0-30 16,-5 0 11-16,-20 0-2 16,-12 0-8-16,-18 0-1 15,-9 0 7-15,-9 0-6 16,-11 0 5-16,-5 0 43 16,0 0-7-16,-46 0 22 15,-22 4-64-15,-30 1 30 16,-15-5-31-16,-15 0 10 15,12 0-10-15,7 0 0 16,32-9-1-16,18 1-6 0,25 3-13 16,18 5-58-16,11 0-13 15,5 0-58-15,0 0 31 16,0 0-104-16,59 17-153 16,5 4-99-16,0 1-216 0</inkml:trace>
  <inkml:trace contextRef="#ctx0" brushRef="#br0" timeOffset="34099.62">13568 15789 1485 0,'0'0'373'16,"0"0"-66"-16,0 0-85 0,0 0 18 15,0 0-49-15,0 0-56 16,0 0-29-16,93 0 32 16,5 0-72-16,13 0 5 15,12 0-29-15,4 0 9 16,1 0-18-16,-5 0-21 16,-14 0 11-16,-18 0-22 15,-21 0 2-15,-22 0 11 16,-14 0-22-16,-18 0 10 15,-11 0-4-15,-5 0-7 16,0 0 9-16,-39 0 20 16,-25 0-8-16,-24 0 12 0,-15 0-17 15,-10-5-10-15,10 5 14 16,24-4-22-16,26 4 10 16,33 0-31-16,20 0-37 15,0 0-92-15,25 0-136 16,27 9 7-16,19 0-23 15,31 3-57-15,-20-6-124 16,-7-2-575-16</inkml:trace>
  <inkml:trace contextRef="#ctx0" brushRef="#br0" timeOffset="36649.76">15987 15661 829 0,'0'0'776'0,"0"0"-479"15,0 0-74-15,0 0-36 16,0 0 24-16,0 0-71 16,0 0-40-16,0 0-30 15,21 0-19-15,4 0-28 16,13 0-17-16,1 10 3 16,11-6 0-16,-2 2-16 15,6 0 17-15,1-1-17 16,4-5 14-16,0 0-8 15,0 4 1-15,-2-4-14 16,2 0 2-16,-4 0-17 16,-5 0 21-16,-16 0-10 0,-16 0 12 15,-2 0 2-15,-11 0 3 16,-5 0 2-16,0 0 10 16,0 0-6-16,-21 0-4 15,-31 0 11-15,-19 0-10 16,-10 0 1-16,-17-9 9 15,-7-3-2-15,3 3-10 16,4-8 26-16,19 7-10 16,15 1 1-16,30 6 17 15,20 3-13-15,14 0 34 16,0 0-41-16,39 0 1 16,29 0-14-16,25 7 13 0,16 8-14 15,3-3 20 1,1-2-4-16,-6-3-10 0,-9 2 5 15,-9-4-4-15,-10-1-14 16,-10 4 19-16,-10-3-21 16,-16 0 19-16,-14-5-10 15,-8 0 0-15,-12 6 1 16,-9-6 13-16,0 0-14 16,0 0 30-16,-25 0-29 15,-23 0 14-15,-15 4-8 16,-17-4-8-16,-13 0 2 15,-10 0-1-15,1 0 0 16,4 0 1-16,14 0-9 0,25 0 17 16,30 0-13-1,15 0 13-15,14 0-6 0,0 0-3 16,29 0 0-16,28 0 2 16,23 7-1-16,4 3 18 15,7-6-18-15,-7 1 1 16,-4 1 7-16,-12-6-15 15,-13 0 18-15,-17 6-22 16,-8-6 20-16,-12 5-17 16,-7-3 7-16,-6 1-60 15,-5 5-69-15,0-4-130 16,0 1-297-16,-16-1-549 0</inkml:trace>
  <inkml:trace contextRef="#ctx0" brushRef="#br0" timeOffset="37652.37">17577 15671 1345 0,'0'0'404'0,"0"0"-23"15,0 0-124-15,0 0-73 0,0 0-5 16,0 0-18-16,0 0-35 15,241-5-87-15,-143 5 4 16,-1 0-42-16,1 0 17 16,0 0-18-16,-9 0 0 15,-12 0-1-15,-9 0 13 16,-9 0-23-16,-18 0 25 16,-18 0-26-16,-7 0 25 15,-16 0-13-15,0 0 1 16,0 0 20-16,-30 0-3 0,-24-5-17 15,-19 5 13-15,-16-7-4 16,-9 2-20-16,10-5 22 16,4 5-23-16,31 1 22 15,19 1-10-15,23 3 0 16,11 0 8-16,7 0-9 16,36 3 9-16,21 6-18 15,8-4 21-15,3 0-17 16,-6 0 13-16,-10-3-14 15,-16-2 7-15,-9 0-1 16,-14 0 0-16,-6 0 8 16,-9 0-16-16,-5 0 16 15,0 0-16-15,0 0-61 0,0 0-39 16,0 0-126 0,0 5-295-16,0 5-223 0</inkml:trace>
  <inkml:trace contextRef="#ctx0" brushRef="#br0" timeOffset="38332.24">19939 15747 1410 0,'0'0'564'15,"0"0"-230"-15,0 0-52 16,0 0-1-16,0 0-90 16,323 5-37-16,-209 5-76 15,-7-10 3-15,-3 0-38 16,-13 0 8-16,-11 0-18 15,-17-12 3-15,-3 3 23 0,-13-1-25 16,-1 8 34 0,-8 2-29-16,1 0 22 0,-9 0-50 15,-5 12 19-15,-16-8-21 16,-9 1 0-16,0-5-9 16,-34 0-26-16,-35 0-16 15,-19 0-81-15,-5-5-72 16,-1 1-134-16,31-2-193 15,24 6-157-15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430B3-EBBF-4D80-A663-11D9E76A019F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697B-EA40-4DC2-8FCF-6C7A7B84B2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726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9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5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7.16 Translation invariance, or the lack thereof, with fully connected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7.16 Translation invariance, or the lack thereof, with fully connected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2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Kernel concept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Matriz</a:t>
            </a:r>
            <a:r>
              <a:rPr lang="en-US" dirty="0"/>
              <a:t> de pesos que se </a:t>
            </a:r>
            <a:r>
              <a:rPr lang="en-US" dirty="0" err="1"/>
              <a:t>deliza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entrada de la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Conjunto de pesos que se </a:t>
            </a:r>
            <a:r>
              <a:rPr lang="en-US" dirty="0" err="1"/>
              <a:t>utilizan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especificos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entrada.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Element-wise multiplication between the input matrix and the kernel matrix.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convolution operation forms a many-to-one relationship.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Dependiendo del </a:t>
            </a:r>
            <a:r>
              <a:rPr lang="es-E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ciertos pixeles se van a estimular, y otros se van a inhibir</a:t>
            </a:r>
            <a:endParaRPr lang="es-E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928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3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is the difference between padding valid and padding same in </a:t>
            </a:r>
            <a:r>
              <a:rPr lang="en-US" dirty="0" err="1"/>
              <a:t>PyTorch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88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143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06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28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Max Pooling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34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35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0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7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8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0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0535-8BD3-7FF1-588F-B4BFC95C8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D9750-5A5C-97FA-859B-B043C45FC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17EC1-6898-AF73-5137-3637B9A4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B3A5-263A-239E-8975-9C5FA471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C3F5F-0A4E-D8CB-C97E-C4349379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140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96B5-91F6-049D-C8B8-9EC01326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D359E-AADC-4021-BFF0-611A9585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2494-03AA-A4D3-FA10-C5A155C1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E5E5-100E-2795-2FE3-B6D9E0CC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C82CE-31F0-8BD9-C540-3B5F8E49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600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30AE-B49F-E49A-B7BC-E1A0CF014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39429-E79B-208F-A6FE-513FDE493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27BAA-87F6-ACC5-9390-C5415170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1E9FA-26CF-384F-760F-4EF07A39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6DFA-B10F-BB05-90DF-501703B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3042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670B-4B40-B13A-EC3A-9BA79B13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2D09-80E0-AA83-597F-67A5A652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F7B55-B24D-A4A0-C3BD-2D0E3777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1B23-D6B5-1AD6-F865-5C48FC63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05AE-71B0-5D3B-3010-ECBF3E6C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16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45B-A957-C87E-073B-DFFC0E09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41E7-AEB7-5220-25A0-864B317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0A38-0F58-7417-AB7F-15A2BDD3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95B20-3428-251C-3400-3E3E439D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33E1-AD8B-9494-070B-0ABDC1C0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125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6347-1C90-C26B-686D-A39962D3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F0D0-45CA-20AE-B071-5E2C8145A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F015B-03DB-F2E7-8A85-AFFA69FB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93F82-BF51-1245-0D2C-B51669E5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952CB-A0DC-5E7F-FB54-8519DC23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00F59-B042-B314-3E22-6FCE2DDC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03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B2DC-941D-B8D5-1BAC-E205052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4D3AA-C1D4-67BC-E174-BE0E08759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F4816-A6C8-EE5C-83D5-5D475410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8E56E-34D9-D53E-350D-AA4A0F461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02C24-286A-21F9-F87F-F4EB6A63A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7064C-8BAE-22B7-8C74-01162732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B1B10-C67E-BF25-145F-2A79900B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30004-6D18-4B9F-213A-7CD4A2EF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079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03B8-4381-D7A5-BB73-8904F09F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50F79-0851-CAD1-0933-5B2620C7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22753-A2A0-EA29-D100-76D3D31A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B93B7-8E81-370A-54DD-445A9267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525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AD457-1F49-69FD-262F-D40074FB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8621F-334B-2EBB-F488-AC0B36DD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4505B-4147-BD14-C26F-2EA9F53D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1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DA0-C0E3-24E0-EBE8-0D936494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8F3-DD4F-79A1-34F6-7DAF2F7D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B7CE5-00F1-7E4E-1624-7C5B2C8B9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9495-E8DB-F4B8-652B-18E0A4A6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80C44-E055-A76C-F9F2-825EA5C9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97B55-289D-F6DD-A1B7-9181B251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972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CC36-4D98-453D-ADFD-BAF0C5C3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0E3A0-F7D3-4011-A699-936A7AE8E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C8E88-6ED2-A039-EB33-CBE6A4259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094B4-7C32-3C50-D4AF-B618707B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FECE4-254A-ECEA-D5D1-478A44C3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91A56-261A-1E65-D64D-58B1815D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746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60ECA-9BAA-B6CE-22B0-C14560A0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9770B-12D0-ED9B-C913-0FEABF805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FF1F-250C-807A-B9C5-05502F1F3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30EEB-295A-4C46-B251-52CC1E24A2FE}" type="datetimeFigureOut">
              <a:rPr lang="es-PE" smtClean="0"/>
              <a:t>14/01/2024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ADBB9-4191-18CA-401A-DA107B0E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FEDA-CFF6-4306-9A81-9D95F8D63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95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4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customXml" Target="../ink/ink9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sip.piconepress.com/courses/temple/ece_4822/resources/books/Deep-Learning-with-PyTorch.pdf" TargetMode="External"/><Relationship Id="rId13" Type="http://schemas.openxmlformats.org/officeDocument/2006/relationships/hyperlink" Target="https://medium.com/swlh/fully-connected-vs-convolutional-neural-networks-813ca7bc6ee5" TargetMode="External"/><Relationship Id="rId3" Type="http://schemas.openxmlformats.org/officeDocument/2006/relationships/hyperlink" Target="https://www.learnpytorch.io/00_pytorch_fundamentals/" TargetMode="External"/><Relationship Id="rId7" Type="http://schemas.openxmlformats.org/officeDocument/2006/relationships/hyperlink" Target="https://uvadlc-notebooks.readthedocs.io/en/latest/index.html" TargetMode="External"/><Relationship Id="rId12" Type="http://schemas.openxmlformats.org/officeDocument/2006/relationships/hyperlink" Target="https://builtin.com/machine-learning/fully-connected-lay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ghtning.ai/docs/pytorch/stable/notebooks/course_UvA-DL/" TargetMode="External"/><Relationship Id="rId11" Type="http://schemas.openxmlformats.org/officeDocument/2006/relationships/hyperlink" Target="https://www.baeldung.com/cs/neural-networks-conv-fc-layers" TargetMode="External"/><Relationship Id="rId5" Type="http://schemas.openxmlformats.org/officeDocument/2006/relationships/hyperlink" Target="https://www.notion.so/2022-1-f6340fba2c1d45dda494920cd73c9adf" TargetMode="External"/><Relationship Id="rId10" Type="http://schemas.openxmlformats.org/officeDocument/2006/relationships/hyperlink" Target="https://drive.google.com/drive/u/0/folders/1X3AjOQ2G7NZO3U_0KGYzPXex49vx3Iy-" TargetMode="External"/><Relationship Id="rId4" Type="http://schemas.openxmlformats.org/officeDocument/2006/relationships/hyperlink" Target="https://www.notion.so/Machine-Learning-576820d3141640b7b095501d4e403429" TargetMode="External"/><Relationship Id="rId9" Type="http://schemas.openxmlformats.org/officeDocument/2006/relationships/hyperlink" Target="https://poloclub.github.io/cnn-explainer/" TargetMode="External"/><Relationship Id="rId14" Type="http://schemas.openxmlformats.org/officeDocument/2006/relationships/hyperlink" Target="https://towardsdatascience.com/inside-convolutional-neural-network-e1c4c1d44fa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FF54-02F0-441C-7E11-5329A0A2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5257800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Machine Learning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Gradient Descent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Linear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Non-Linear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Logistic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Decision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Regression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Classification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Model complexity and ensemble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Clustering 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K-Means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Hierarchical clustering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DB-Scan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Mean Shift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GMM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Support Vector Machine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C2AD4-14C9-95EB-E4CA-7451C117A52D}"/>
              </a:ext>
            </a:extLst>
          </p:cNvPr>
          <p:cNvSpPr txBox="1">
            <a:spLocks/>
          </p:cNvSpPr>
          <p:nvPr/>
        </p:nvSpPr>
        <p:spPr>
          <a:xfrm>
            <a:off x="6096000" y="681037"/>
            <a:ext cx="5257800" cy="5495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Datasets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Breast Cancer Wisconsin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MIMIC-III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Framingham Heart Study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Alzheimer’s Disease Neuroimaging Initiative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Drug discovery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Microbiome</a:t>
            </a:r>
            <a:endParaRPr lang="en-US" sz="1600" dirty="0">
              <a:latin typeface="Arial (Headings)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600" dirty="0">
              <a:latin typeface="Arial (Headings)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Deep Learning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MLP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CNN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CNN </a:t>
            </a:r>
            <a:r>
              <a:rPr lang="en-US" sz="1600" b="1" dirty="0" err="1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Arquitectures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Autoencoders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E: Transfer learning y fine tunning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Recurrent Neural Networks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VAE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GAN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 (Headings)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Transformers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Diffusion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Paper + Implementation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05D89-CD0A-1723-DA86-1EB83E619B9C}"/>
                  </a:ext>
                </a:extLst>
              </p14:cNvPr>
              <p14:cNvContentPartPr/>
              <p14:nvPr/>
            </p14:nvContentPartPr>
            <p14:xfrm>
              <a:off x="12503484" y="3252656"/>
              <a:ext cx="85680" cy="5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05D89-CD0A-1723-DA86-1EB83E619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4844" y="3243656"/>
                <a:ext cx="1033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17C726-FCE5-91FC-880A-E261687D6D93}"/>
                  </a:ext>
                </a:extLst>
              </p14:cNvPr>
              <p14:cNvContentPartPr/>
              <p14:nvPr/>
            </p14:nvContentPartPr>
            <p14:xfrm>
              <a:off x="102240" y="20160"/>
              <a:ext cx="12421440" cy="479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17C726-FCE5-91FC-880A-E261687D6D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80" y="10800"/>
                <a:ext cx="12440160" cy="48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54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machine learning&#10;&#10;Description automatically generated">
            <a:extLst>
              <a:ext uri="{FF2B5EF4-FFF2-40B4-BE49-F238E27FC236}">
                <a16:creationId xmlns:a16="http://schemas.microsoft.com/office/drawing/2014/main" id="{16AB39DE-68CD-80A9-A01B-47773A94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16" y="1123072"/>
            <a:ext cx="8753368" cy="48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2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257BC-3CAC-7845-169A-34E62C4C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6" y="461548"/>
            <a:ext cx="8830907" cy="59349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904D04-8D4F-BB26-1A0A-93B4C03F3B06}"/>
                  </a:ext>
                </a:extLst>
              </p14:cNvPr>
              <p14:cNvContentPartPr/>
              <p14:nvPr/>
            </p14:nvContentPartPr>
            <p14:xfrm>
              <a:off x="194040" y="151920"/>
              <a:ext cx="5556960" cy="548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904D04-8D4F-BB26-1A0A-93B4C03F3B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680" y="142560"/>
                <a:ext cx="5575680" cy="55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41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B5303-AAB5-6D94-8372-548DBE7F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399627"/>
            <a:ext cx="830695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F0AA-AF90-D8CC-9946-528C75F2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8" y="404390"/>
            <a:ext cx="840222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AC965-5E2C-E455-C847-68EBCF93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43"/>
          <a:stretch/>
        </p:blipFill>
        <p:spPr>
          <a:xfrm>
            <a:off x="2985653" y="545230"/>
            <a:ext cx="6220693" cy="2883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03DE8-6A57-F4F7-E08F-98B051C2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1643"/>
          <a:stretch/>
        </p:blipFill>
        <p:spPr>
          <a:xfrm>
            <a:off x="2985652" y="3588913"/>
            <a:ext cx="6220693" cy="28837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616E51-108E-54B5-7047-5DAAB4DEE50E}"/>
                  </a:ext>
                </a:extLst>
              </p14:cNvPr>
              <p14:cNvContentPartPr/>
              <p14:nvPr/>
            </p14:nvContentPartPr>
            <p14:xfrm>
              <a:off x="3235680" y="1201680"/>
              <a:ext cx="5513760" cy="348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616E51-108E-54B5-7047-5DAAB4DEE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6320" y="1192320"/>
                <a:ext cx="5532480" cy="35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77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E9213-4F31-BC91-BE72-E4FCFB7B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46" y="1179117"/>
            <a:ext cx="2860107" cy="5462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688DC-7623-65EF-AA18-0E3FB88D00AB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Convolutional NN layer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967D97-4149-A618-D312-0D66AFCA1439}"/>
                  </a:ext>
                </a:extLst>
              </p14:cNvPr>
              <p14:cNvContentPartPr/>
              <p14:nvPr/>
            </p14:nvContentPartPr>
            <p14:xfrm>
              <a:off x="96480" y="2626920"/>
              <a:ext cx="11815200" cy="329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967D97-4149-A618-D312-0D66AFCA14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20" y="2617560"/>
                <a:ext cx="11833920" cy="33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12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8977413-069E-1EC1-E6B2-CAE373DE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9" y="1614486"/>
            <a:ext cx="3762375" cy="3629025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C09ED1FE-E241-8499-4312-786772E90C68}"/>
              </a:ext>
            </a:extLst>
          </p:cNvPr>
          <p:cNvSpPr txBox="1"/>
          <p:nvPr/>
        </p:nvSpPr>
        <p:spPr>
          <a:xfrm>
            <a:off x="4520841" y="1570632"/>
            <a:ext cx="7272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INSPIRATION: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How to extract features with location information?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INPUT: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image or batch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OUTPUT: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new channel/feature 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CONSIDERATIONS: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Kernel values are learned through backpropagation.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Convolution operation forms many-to-one relationship.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Convolution is invariant to translation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F5A1068-C0FC-9B9B-3492-3B99255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128" y="4925367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88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class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" name="Google Shape;314;p15">
            <a:extLst>
              <a:ext uri="{FF2B5EF4-FFF2-40B4-BE49-F238E27FC236}">
                <a16:creationId xmlns:a16="http://schemas.microsoft.com/office/drawing/2014/main" id="{10ECF7E9-2C73-DF59-BD20-A56AEE629938}"/>
              </a:ext>
            </a:extLst>
          </p:cNvPr>
          <p:cNvSpPr txBox="1"/>
          <p:nvPr/>
        </p:nvSpPr>
        <p:spPr>
          <a:xfrm>
            <a:off x="1329131" y="1410939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/>
                <a:sym typeface="Arial"/>
              </a:rPr>
              <a:t>Kernel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cs typeface="Arial"/>
              <a:sym typeface="Arial"/>
            </a:endParaRPr>
          </a:p>
        </p:txBody>
      </p:sp>
      <p:sp>
        <p:nvSpPr>
          <p:cNvPr id="5" name="Google Shape;314;p15">
            <a:extLst>
              <a:ext uri="{FF2B5EF4-FFF2-40B4-BE49-F238E27FC236}">
                <a16:creationId xmlns:a16="http://schemas.microsoft.com/office/drawing/2014/main" id="{1B518406-3669-F66C-569D-AB25E9AFE1AB}"/>
              </a:ext>
            </a:extLst>
          </p:cNvPr>
          <p:cNvSpPr txBox="1"/>
          <p:nvPr/>
        </p:nvSpPr>
        <p:spPr>
          <a:xfrm>
            <a:off x="1329130" y="5360034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/>
                <a:sym typeface="Arial"/>
              </a:rPr>
              <a:t>Image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cs typeface="Arial"/>
              <a:sym typeface="Arial"/>
            </a:endParaRPr>
          </a:p>
        </p:txBody>
      </p:sp>
      <p:sp>
        <p:nvSpPr>
          <p:cNvPr id="7" name="Google Shape;28;p4">
            <a:extLst>
              <a:ext uri="{FF2B5EF4-FFF2-40B4-BE49-F238E27FC236}">
                <a16:creationId xmlns:a16="http://schemas.microsoft.com/office/drawing/2014/main" id="{F7FC4AA2-856E-11E0-D161-AE14E39199D2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08A93-03C5-728C-F8AC-1E240E65B40A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Convolution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0EBAF8-A6B0-5E44-4801-BA0449519E68}"/>
                  </a:ext>
                </a:extLst>
              </p14:cNvPr>
              <p14:cNvContentPartPr/>
              <p14:nvPr/>
            </p14:nvContentPartPr>
            <p14:xfrm>
              <a:off x="235800" y="2424240"/>
              <a:ext cx="9822600" cy="420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0EBAF8-A6B0-5E44-4801-BA0449519E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40" y="2414880"/>
                <a:ext cx="9841320" cy="42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02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onvolution">
            <a:extLst>
              <a:ext uri="{FF2B5EF4-FFF2-40B4-BE49-F238E27FC236}">
                <a16:creationId xmlns:a16="http://schemas.microsoft.com/office/drawing/2014/main" id="{89165863-0480-8FED-E590-7C688D24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A0F416-B7A9-508E-F50B-05146F4273A4}"/>
                  </a:ext>
                </a:extLst>
              </p14:cNvPr>
              <p14:cNvContentPartPr/>
              <p14:nvPr/>
            </p14:nvContentPartPr>
            <p14:xfrm>
              <a:off x="105480" y="1370880"/>
              <a:ext cx="11936160" cy="355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A0F416-B7A9-508E-F50B-05146F427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20" y="1361520"/>
                <a:ext cx="11954880" cy="357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287BD-9B92-C59F-093E-716F1D8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52" y="499653"/>
            <a:ext cx="8573696" cy="58586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A722E4-91FE-21EE-B204-F72EFE92831B}"/>
                  </a:ext>
                </a:extLst>
              </p14:cNvPr>
              <p14:cNvContentPartPr/>
              <p14:nvPr/>
            </p14:nvContentPartPr>
            <p14:xfrm>
              <a:off x="2139840" y="651600"/>
              <a:ext cx="7406640" cy="337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A722E4-91FE-21EE-B204-F72EFE9283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0480" y="642240"/>
                <a:ext cx="7425360" cy="33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51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E92C9706-7CB4-7C10-C7F5-FF5457D8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2157"/>
            <a:ext cx="4211154" cy="2956315"/>
          </a:xfrm>
          <a:prstGeom prst="rect">
            <a:avLst/>
          </a:prstGeom>
        </p:spPr>
      </p:pic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B11E420-5325-E5BA-4B36-2264240E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25" y="1882157"/>
            <a:ext cx="4569906" cy="2969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8C4DD-F8E6-C491-3A5F-96C6C1C85AAC}"/>
              </a:ext>
            </a:extLst>
          </p:cNvPr>
          <p:cNvSpPr txBox="1"/>
          <p:nvPr/>
        </p:nvSpPr>
        <p:spPr>
          <a:xfrm>
            <a:off x="3833497" y="5162320"/>
            <a:ext cx="385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 panose="02000509000000000000" pitchFamily="49" charset="0"/>
                <a:cs typeface="Arial"/>
                <a:sym typeface="Arial"/>
              </a:rPr>
              <a:t>[(L − K + 2P)/S] + 1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onoki NFM" panose="02000509000000000000" pitchFamily="49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 panose="02000509000000000000" pitchFamily="49" charset="0"/>
                <a:cs typeface="Arial"/>
                <a:sym typeface="Arial"/>
              </a:rPr>
              <a:t>L = Width or Height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053FFF82-0006-2027-B19F-117EAB0478C8}"/>
              </a:ext>
            </a:extLst>
          </p:cNvPr>
          <p:cNvSpPr txBox="1"/>
          <p:nvPr/>
        </p:nvSpPr>
        <p:spPr>
          <a:xfrm>
            <a:off x="212535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without padding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092EBB95-3230-3E4D-27EF-58EEA676CB60}"/>
              </a:ext>
            </a:extLst>
          </p:cNvPr>
          <p:cNvSpPr txBox="1"/>
          <p:nvPr/>
        </p:nvSpPr>
        <p:spPr>
          <a:xfrm>
            <a:off x="752629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with padding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0D9B1B-DFB7-1139-7710-44E6E5F5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508" y="56359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“valid”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98F4C69-5D55-B6F7-4BC2-7B90E3D50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753" y="47740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“same”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74B56818-956F-F941-CDE7-F16D9EFB53CB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F11EC0-D552-0B6E-DAA7-B20BE93BF749}"/>
                  </a:ext>
                </a:extLst>
              </p14:cNvPr>
              <p14:cNvContentPartPr/>
              <p14:nvPr/>
            </p14:nvContentPartPr>
            <p14:xfrm>
              <a:off x="726840" y="957240"/>
              <a:ext cx="7835040" cy="474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F11EC0-D552-0B6E-DAA7-B20BE93BF7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80" y="947880"/>
                <a:ext cx="7853760" cy="47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73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C15F08-4C0A-06BD-DCB9-6A4242EE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181"/>
            <a:ext cx="12192000" cy="52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94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04B0B16-45D8-58FF-7F2B-7EFD76C5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6" y="861259"/>
            <a:ext cx="9913787" cy="5574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04B32165-C8A6-0256-6008-F23566B41278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5C5064-F554-8CE0-8074-C41141B062A3}"/>
                  </a:ext>
                </a:extLst>
              </p14:cNvPr>
              <p14:cNvContentPartPr/>
              <p14:nvPr/>
            </p14:nvContentPartPr>
            <p14:xfrm>
              <a:off x="356040" y="2678400"/>
              <a:ext cx="11064240" cy="3916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5C5064-F554-8CE0-8074-C41141B062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680" y="2669040"/>
                <a:ext cx="11082960" cy="39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81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5" name="Picture 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612B876-E602-E400-9D73-812BE7F0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80" y="549087"/>
            <a:ext cx="6306750" cy="5759823"/>
          </a:xfrm>
          <a:prstGeom prst="rect">
            <a:avLst/>
          </a:prstGeom>
        </p:spPr>
      </p:pic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5D77A9E7-29F4-BDC0-D899-A10000536597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67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E35EA-D69C-8724-E184-A9F2DB58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73" y="1180786"/>
            <a:ext cx="8268854" cy="4496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AFCB2E-706D-6F72-21CC-D1A26D07592B}"/>
                  </a:ext>
                </a:extLst>
              </p14:cNvPr>
              <p14:cNvContentPartPr/>
              <p14:nvPr/>
            </p14:nvContentPartPr>
            <p14:xfrm>
              <a:off x="2478600" y="2360880"/>
              <a:ext cx="2280240" cy="336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AFCB2E-706D-6F72-21CC-D1A26D0759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9240" y="2351520"/>
                <a:ext cx="2298960" cy="33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53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NN | Introduction to Pooling Layer - GeeksforGeeks">
            <a:extLst>
              <a:ext uri="{FF2B5EF4-FFF2-40B4-BE49-F238E27FC236}">
                <a16:creationId xmlns:a16="http://schemas.microsoft.com/office/drawing/2014/main" id="{12AFEB1F-A365-682A-D3C4-8C5F2CC9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48" y="2309948"/>
            <a:ext cx="6273218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337512-B199-EF17-8BFB-114ACFA6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51" y="1714500"/>
            <a:ext cx="399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C7215158-C437-337E-025C-F8090F4115A1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E8739-72F4-1E32-E598-0F352D99A2BC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Pooling (</a:t>
            </a:r>
            <a:r>
              <a:rPr lang="en-US" sz="2800" dirty="0" err="1">
                <a:latin typeface="mononoki NF" panose="00000809000000000000" pitchFamily="50" charset="0"/>
              </a:rPr>
              <a:t>downsampling</a:t>
            </a:r>
            <a:r>
              <a:rPr lang="en-US" sz="2800" dirty="0">
                <a:latin typeface="mononoki NF" panose="00000809000000000000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775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6431F-9DB0-6887-BA66-F173214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611"/>
            <a:ext cx="12192000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8924-8232-431C-98C7-03833EAD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174"/>
            <a:ext cx="12192000" cy="41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127F2-6F0A-EF48-A9F2-9907B84C0366}"/>
              </a:ext>
            </a:extLst>
          </p:cNvPr>
          <p:cNvSpPr txBox="1"/>
          <p:nvPr/>
        </p:nvSpPr>
        <p:spPr>
          <a:xfrm flipH="1">
            <a:off x="524927" y="562595"/>
            <a:ext cx="574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Bibliography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13147-4B75-5A8D-9BC1-3E25E4649219}"/>
              </a:ext>
            </a:extLst>
          </p:cNvPr>
          <p:cNvSpPr txBox="1"/>
          <p:nvPr/>
        </p:nvSpPr>
        <p:spPr>
          <a:xfrm>
            <a:off x="524926" y="1588957"/>
            <a:ext cx="11057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https://www.learnpytorch.io/00_pytorch_fundamentals/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4"/>
              </a:rPr>
              <a:t>https://www.notion.so/Machine-Learning-576820d3141640b7b095501d4e403429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https://www.notion.so/2022-1-f6340fba2c1d45dda494920cd73c9adf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6"/>
              </a:rPr>
              <a:t>https://lightning.ai/docs/pytorch/stable/notebooks/course_UvA-DL/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7"/>
              </a:rPr>
              <a:t>https://uvadlc-notebooks.readthedocs.io/en/latest/index.html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8"/>
              </a:rPr>
              <a:t>https://isip.piconepress.com/courses/temple/ece_4822/resources/books/Deep-Learning-with-PyTorch.pdf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9"/>
              </a:rPr>
              <a:t>https://poloclub.github.io/cnn-explainer/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0"/>
              </a:rPr>
              <a:t>https://drive.google.com/drive/u/0/folders/1X3AjOQ2G7NZO3U_0KGYzPXex49vx3Iy-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1"/>
              </a:rPr>
              <a:t>https://www.baeldung.com/cs/neural-networks-conv-fc-layers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2"/>
              </a:rPr>
              <a:t>https://builtin.com/machine-learning/fully-connected-layer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3"/>
              </a:rPr>
              <a:t>https://medium.com/swlh/fully-connected-vs-convolutional-neural-networks-813ca7bc6ee5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4"/>
              </a:rPr>
              <a:t>https://towardsdatascience.com/inside-convolutional-neural-network-e1c4c1d44fa2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A biological neuron in comparison to an artificial neural network: (a)... |  Download Scientific Diagram">
            <a:extLst>
              <a:ext uri="{FF2B5EF4-FFF2-40B4-BE49-F238E27FC236}">
                <a16:creationId xmlns:a16="http://schemas.microsoft.com/office/drawing/2014/main" id="{ABC25AE3-3133-2AA3-CB76-4A758DB1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79" y="480610"/>
            <a:ext cx="10405241" cy="624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1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EBE5-52A5-56B5-AE38-913BE94F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85317"/>
            <a:ext cx="8164064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64D94-71CA-BE35-8AEA-2BB1FE5D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30" y="1417162"/>
            <a:ext cx="9833140" cy="40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8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189F-985B-6B53-14F9-56CB7639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94" y="280548"/>
            <a:ext cx="850701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22BF2-9F77-07EF-47E7-83137C0C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6" y="156706"/>
            <a:ext cx="8287907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8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DBFC3-7842-CA90-B752-CCB39919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67" y="318653"/>
            <a:ext cx="8526065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B971-6868-D853-B68F-1D0E07B79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9519"/>
            <a:ext cx="12192000" cy="212948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onoki NF" panose="00000809000000000000" pitchFamily="50" charset="0"/>
              </a:rPr>
              <a:t>C11 –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92BB-E6A9-F414-13A9-0B420849E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7CC8D-CEF2-AAC8-F0A9-21CCA5B0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0" y="1247738"/>
            <a:ext cx="3439660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699</Words>
  <Application>Microsoft Office PowerPoint</Application>
  <PresentationFormat>Widescreen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(Headings)</vt:lpstr>
      <vt:lpstr>Calibri</vt:lpstr>
      <vt:lpstr>Calibri Light</vt:lpstr>
      <vt:lpstr>Consolas</vt:lpstr>
      <vt:lpstr>Courier New</vt:lpstr>
      <vt:lpstr>Lucida Grande</vt:lpstr>
      <vt:lpstr>mononoki NF</vt:lpstr>
      <vt:lpstr>mononoki NFM</vt:lpstr>
      <vt:lpstr>source-serif-pro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C11 –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Matos Cangalaya</dc:creator>
  <cp:lastModifiedBy>Jeremy Matos Cangalaya</cp:lastModifiedBy>
  <cp:revision>10</cp:revision>
  <dcterms:created xsi:type="dcterms:W3CDTF">2023-12-21T16:09:20Z</dcterms:created>
  <dcterms:modified xsi:type="dcterms:W3CDTF">2024-01-15T01:46:04Z</dcterms:modified>
</cp:coreProperties>
</file>